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http://customooxmlschemas.google.com/">
      <go:slidesCustomData xmlns:go="http://customooxmlschemas.google.com/" r:id="rId19" roundtripDataSignature="AMtx7mhQwGr2edEmIPhmv+pqSclIhY+fu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customschemas.google.com/relationships/presentationmetadata" Target="metadata"/><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9pPr>
          </a:lstStyle>
          <a:p/>
        </p:txBody>
      </p:sp>
      <p:sp>
        <p:nvSpPr>
          <p:cNvPr id="4" name="Google Shape;4;n"/>
          <p:cNvSpPr txBox="1"/>
          <p:nvPr>
            <p:ph idx="10" type="dt"/>
          </p:nvPr>
        </p:nvSpPr>
        <p:spPr>
          <a:xfrm>
            <a:off x="388620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7" name="Google Shape;7;n"/>
          <p:cNvSpPr txBox="1"/>
          <p:nvPr>
            <p:ph idx="11" type="ftr"/>
          </p:nvPr>
        </p:nvSpPr>
        <p:spPr>
          <a:xfrm>
            <a:off x="0" y="8686800"/>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9pPr>
          </a:lstStyle>
          <a:p/>
        </p:txBody>
      </p:sp>
      <p:sp>
        <p:nvSpPr>
          <p:cNvPr id="8" name="Google Shape;8;n"/>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7" name="Google Shape;57;p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lang="en-US"/>
              <a:t>Notes: We will not directly mention ship names in these examples. We are in no way trying to be critical of operators, just using existing photos as examples of how to improve sensor exposure.</a:t>
            </a:r>
            <a:endParaRPr/>
          </a:p>
        </p:txBody>
      </p:sp>
      <p:sp>
        <p:nvSpPr>
          <p:cNvPr id="58" name="Google Shape;58;p1: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7" name="Google Shape;127;p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b="1" lang="en-US"/>
              <a:t>Prompt: </a:t>
            </a:r>
            <a:r>
              <a:rPr lang="en-US"/>
              <a:t>On this new vessel, what would be the best location for</a:t>
            </a:r>
            <a:endParaRPr/>
          </a:p>
          <a:p>
            <a:pPr indent="-114300" lvl="0" marL="0" rtl="0" algn="l">
              <a:spcBef>
                <a:spcPts val="0"/>
              </a:spcBef>
              <a:spcAft>
                <a:spcPts val="0"/>
              </a:spcAft>
              <a:buSzPts val="1800"/>
              <a:buAutoNum type="arabicParenBoth"/>
            </a:pPr>
            <a:r>
              <a:rPr lang="en-US"/>
              <a:t>Anemometer</a:t>
            </a:r>
            <a:endParaRPr/>
          </a:p>
          <a:p>
            <a:pPr indent="-114300" lvl="0" marL="0" rtl="0" algn="l">
              <a:spcBef>
                <a:spcPts val="0"/>
              </a:spcBef>
              <a:spcAft>
                <a:spcPts val="0"/>
              </a:spcAft>
              <a:buSzPts val="1800"/>
              <a:buAutoNum type="arabicParenBoth"/>
            </a:pPr>
            <a:r>
              <a:rPr lang="en-US"/>
              <a:t>Thermometer/hygrometer</a:t>
            </a:r>
            <a:endParaRPr/>
          </a:p>
          <a:p>
            <a:pPr indent="-114300" lvl="0" marL="0" rtl="0" algn="l">
              <a:spcBef>
                <a:spcPts val="0"/>
              </a:spcBef>
              <a:spcAft>
                <a:spcPts val="0"/>
              </a:spcAft>
              <a:buSzPts val="1800"/>
              <a:buAutoNum type="arabicParenBoth"/>
            </a:pPr>
            <a:r>
              <a:rPr lang="en-US"/>
              <a:t>Solar radiation sensors</a:t>
            </a:r>
            <a:endParaRPr/>
          </a:p>
        </p:txBody>
      </p:sp>
      <p:sp>
        <p:nvSpPr>
          <p:cNvPr id="128" name="Google Shape;128;p8: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4" name="Google Shape;134;p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b="1" lang="en-US"/>
              <a:t>Prompt: </a:t>
            </a:r>
            <a:r>
              <a:rPr lang="en-US"/>
              <a:t>On this new vessel, what would be the best location for</a:t>
            </a:r>
            <a:endParaRPr/>
          </a:p>
          <a:p>
            <a:pPr indent="-114300" lvl="0" marL="0" rtl="0" algn="l">
              <a:spcBef>
                <a:spcPts val="0"/>
              </a:spcBef>
              <a:spcAft>
                <a:spcPts val="0"/>
              </a:spcAft>
              <a:buSzPts val="1800"/>
              <a:buAutoNum type="arabicParenBoth"/>
            </a:pPr>
            <a:r>
              <a:rPr lang="en-US"/>
              <a:t>Anemometer</a:t>
            </a:r>
            <a:endParaRPr/>
          </a:p>
          <a:p>
            <a:pPr indent="-114300" lvl="0" marL="0" rtl="0" algn="l">
              <a:spcBef>
                <a:spcPts val="0"/>
              </a:spcBef>
              <a:spcAft>
                <a:spcPts val="0"/>
              </a:spcAft>
              <a:buSzPts val="1800"/>
              <a:buAutoNum type="arabicParenBoth"/>
            </a:pPr>
            <a:r>
              <a:rPr lang="en-US"/>
              <a:t>Thermometer/hygrometer</a:t>
            </a:r>
            <a:endParaRPr/>
          </a:p>
          <a:p>
            <a:pPr indent="-114300" lvl="0" marL="0" rtl="0" algn="l">
              <a:spcBef>
                <a:spcPts val="0"/>
              </a:spcBef>
              <a:spcAft>
                <a:spcPts val="0"/>
              </a:spcAft>
              <a:buSzPts val="1800"/>
              <a:buAutoNum type="arabicParenBoth"/>
            </a:pPr>
            <a:r>
              <a:rPr lang="en-US"/>
              <a:t>Solar radiation sensors</a:t>
            </a:r>
            <a:endParaRPr/>
          </a:p>
          <a:p>
            <a:pPr indent="0" lvl="0" marL="0" rtl="0" algn="l">
              <a:spcBef>
                <a:spcPts val="0"/>
              </a:spcBef>
              <a:spcAft>
                <a:spcPts val="0"/>
              </a:spcAft>
              <a:buSzPts val="1800"/>
              <a:buNone/>
            </a:pPr>
            <a:r>
              <a:t/>
            </a:r>
            <a:endParaRPr/>
          </a:p>
          <a:p>
            <a:pPr indent="0" lvl="0" marL="0" rtl="0" algn="l">
              <a:spcBef>
                <a:spcPts val="0"/>
              </a:spcBef>
              <a:spcAft>
                <a:spcPts val="0"/>
              </a:spcAft>
              <a:buSzPts val="1800"/>
              <a:buNone/>
            </a:pPr>
            <a:r>
              <a:rPr lang="en-US"/>
              <a:t>Note: Lots of options for radiometers. High on mainmast may expose them more to soot. Foremast and atop the bridge allow easier access, but top of bridge may be prone to shadows at low sun angles (knowing operating environment is key).</a:t>
            </a:r>
            <a:endParaRPr b="1"/>
          </a:p>
          <a:p>
            <a:pPr indent="0" lvl="0" marL="0" rtl="0" algn="l">
              <a:spcBef>
                <a:spcPts val="0"/>
              </a:spcBef>
              <a:spcAft>
                <a:spcPts val="0"/>
              </a:spcAft>
              <a:buNone/>
            </a:pPr>
            <a:r>
              <a:t/>
            </a:r>
            <a:endParaRPr b="1"/>
          </a:p>
        </p:txBody>
      </p:sp>
      <p:sp>
        <p:nvSpPr>
          <p:cNvPr id="135" name="Google Shape;135;p9: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1" name="Google Shape;141;p1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lang="en-US"/>
              <a:t>Facilitator Notes:</a:t>
            </a:r>
            <a:endParaRPr/>
          </a:p>
          <a:p>
            <a:pPr indent="0" lvl="0" marL="0" rtl="0" algn="l">
              <a:spcBef>
                <a:spcPts val="0"/>
              </a:spcBef>
              <a:spcAft>
                <a:spcPts val="0"/>
              </a:spcAft>
              <a:buSzPts val="1800"/>
              <a:buNone/>
            </a:pPr>
            <a:r>
              <a:t/>
            </a:r>
            <a:endParaRPr/>
          </a:p>
          <a:p>
            <a:pPr indent="0" lvl="0" marL="0" rtl="0" algn="l">
              <a:spcBef>
                <a:spcPts val="0"/>
              </a:spcBef>
              <a:spcAft>
                <a:spcPts val="0"/>
              </a:spcAft>
              <a:buSzPts val="1800"/>
              <a:buNone/>
            </a:pPr>
            <a:r>
              <a:rPr lang="en-US"/>
              <a:t>Imagery like that shown in this presentation, along with vessel diagrams (schematics), are necessary to determine good sensor exposure. Ship visits are another option.</a:t>
            </a:r>
            <a:endParaRPr/>
          </a:p>
        </p:txBody>
      </p:sp>
      <p:sp>
        <p:nvSpPr>
          <p:cNvPr id="142" name="Google Shape;142;p12: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0" name="Google Shape;150;p1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1" name="Google Shape;151;p13: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4" name="Google Shape;64;p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228600" rtl="0" algn="l">
              <a:spcBef>
                <a:spcPts val="0"/>
              </a:spcBef>
              <a:spcAft>
                <a:spcPts val="0"/>
              </a:spcAft>
              <a:buSzPts val="1800"/>
              <a:buNone/>
            </a:pPr>
            <a:r>
              <a:rPr lang="en-US"/>
              <a:t>Facilitator Notes:</a:t>
            </a:r>
            <a:endParaRPr/>
          </a:p>
          <a:p>
            <a:pPr indent="0" lvl="0" marL="228600" rtl="0" algn="l">
              <a:spcBef>
                <a:spcPts val="0"/>
              </a:spcBef>
              <a:spcAft>
                <a:spcPts val="0"/>
              </a:spcAft>
              <a:buSzPts val="1800"/>
              <a:buNone/>
            </a:pPr>
            <a:r>
              <a:t/>
            </a:r>
            <a:endParaRPr/>
          </a:p>
          <a:p>
            <a:pPr indent="0" lvl="0" marL="228600" rtl="0" algn="l">
              <a:spcBef>
                <a:spcPts val="0"/>
              </a:spcBef>
              <a:spcAft>
                <a:spcPts val="0"/>
              </a:spcAft>
              <a:buSzPts val="1800"/>
              <a:buNone/>
            </a:pPr>
            <a:r>
              <a:rPr lang="en-US"/>
              <a:t>Point out temperature and humidity sensor location.</a:t>
            </a:r>
            <a:endParaRPr/>
          </a:p>
          <a:p>
            <a:pPr indent="0" lvl="0" marL="228600" rtl="0" algn="l">
              <a:spcBef>
                <a:spcPts val="0"/>
              </a:spcBef>
              <a:spcAft>
                <a:spcPts val="0"/>
              </a:spcAft>
              <a:buSzPts val="1800"/>
              <a:buNone/>
            </a:pPr>
            <a:r>
              <a:t/>
            </a:r>
            <a:endParaRPr/>
          </a:p>
          <a:p>
            <a:pPr indent="0" lvl="0" marL="228600" rtl="0" algn="l">
              <a:spcBef>
                <a:spcPts val="0"/>
              </a:spcBef>
              <a:spcAft>
                <a:spcPts val="0"/>
              </a:spcAft>
              <a:buSzPts val="1800"/>
              <a:buNone/>
            </a:pPr>
            <a:r>
              <a:rPr lang="en-US"/>
              <a:t>Note:  The following prompts apply to all the slides.</a:t>
            </a:r>
            <a:endParaRPr/>
          </a:p>
          <a:p>
            <a:pPr indent="0" lvl="0" marL="228600" rtl="0" algn="l">
              <a:spcBef>
                <a:spcPts val="0"/>
              </a:spcBef>
              <a:spcAft>
                <a:spcPts val="0"/>
              </a:spcAft>
              <a:buSzPts val="1800"/>
              <a:buNone/>
            </a:pPr>
            <a:r>
              <a:t/>
            </a:r>
            <a:endParaRPr b="1"/>
          </a:p>
          <a:p>
            <a:pPr indent="0" lvl="0" marL="228600" rtl="0" algn="l">
              <a:spcBef>
                <a:spcPts val="0"/>
              </a:spcBef>
              <a:spcAft>
                <a:spcPts val="0"/>
              </a:spcAft>
              <a:buSzPts val="1800"/>
              <a:buNone/>
            </a:pPr>
            <a:r>
              <a:rPr b="1" lang="en-US"/>
              <a:t>Prompt</a:t>
            </a:r>
            <a:r>
              <a:rPr lang="en-US"/>
              <a:t>: Is this a good or poor sensor exposure? Why?</a:t>
            </a:r>
            <a:endParaRPr/>
          </a:p>
          <a:p>
            <a:pPr indent="0" lvl="0" marL="228600" rtl="0" algn="l">
              <a:spcBef>
                <a:spcPts val="0"/>
              </a:spcBef>
              <a:spcAft>
                <a:spcPts val="0"/>
              </a:spcAft>
              <a:buSzPts val="1800"/>
              <a:buNone/>
            </a:pPr>
            <a:r>
              <a:t/>
            </a:r>
            <a:endParaRPr/>
          </a:p>
          <a:p>
            <a:pPr indent="0" lvl="0" marL="228600" rtl="0" algn="l">
              <a:spcBef>
                <a:spcPts val="0"/>
              </a:spcBef>
              <a:spcAft>
                <a:spcPts val="0"/>
              </a:spcAft>
              <a:buSzPts val="1800"/>
              <a:buNone/>
            </a:pPr>
            <a:r>
              <a:rPr b="1" lang="en-US"/>
              <a:t>Prompt</a:t>
            </a:r>
            <a:r>
              <a:rPr lang="en-US"/>
              <a:t>: How could the data from this sensor be improved?</a:t>
            </a:r>
            <a:endParaRPr/>
          </a:p>
          <a:p>
            <a:pPr indent="0" lvl="0" marL="228600" rtl="0" algn="l">
              <a:spcBef>
                <a:spcPts val="0"/>
              </a:spcBef>
              <a:spcAft>
                <a:spcPts val="0"/>
              </a:spcAft>
              <a:buSzPts val="1800"/>
              <a:buNone/>
            </a:pPr>
            <a:r>
              <a:t/>
            </a:r>
            <a:endParaRPr/>
          </a:p>
          <a:p>
            <a:pPr indent="0" lvl="0" marL="228600" rtl="0" algn="l">
              <a:spcBef>
                <a:spcPts val="0"/>
              </a:spcBef>
              <a:spcAft>
                <a:spcPts val="0"/>
              </a:spcAft>
              <a:buSzPts val="1800"/>
              <a:buNone/>
            </a:pPr>
            <a:r>
              <a:t/>
            </a:r>
            <a:endParaRPr/>
          </a:p>
          <a:p>
            <a:pPr indent="0" lvl="0" marL="228600" rtl="0" algn="l">
              <a:spcBef>
                <a:spcPts val="0"/>
              </a:spcBef>
              <a:spcAft>
                <a:spcPts val="0"/>
              </a:spcAft>
              <a:buSzPts val="1800"/>
              <a:buNone/>
            </a:pPr>
            <a:r>
              <a:rPr b="1" lang="en-US"/>
              <a:t>Answers:</a:t>
            </a:r>
            <a:r>
              <a:rPr lang="en-US"/>
              <a:t> The temperature/RH sensor (top, center of picture) is located directly above an air conditioner. </a:t>
            </a:r>
            <a:endParaRPr/>
          </a:p>
          <a:p>
            <a:pPr indent="0" lvl="0" marL="228600" rtl="0" algn="l">
              <a:spcBef>
                <a:spcPts val="0"/>
              </a:spcBef>
              <a:spcAft>
                <a:spcPts val="0"/>
              </a:spcAft>
              <a:buSzPts val="1800"/>
              <a:buNone/>
            </a:pPr>
            <a:r>
              <a:t/>
            </a:r>
            <a:endParaRPr/>
          </a:p>
          <a:p>
            <a:pPr indent="0" lvl="0" marL="228600" rtl="0" algn="l">
              <a:spcBef>
                <a:spcPts val="0"/>
              </a:spcBef>
              <a:spcAft>
                <a:spcPts val="0"/>
              </a:spcAft>
              <a:buSzPts val="1800"/>
              <a:buNone/>
            </a:pPr>
            <a:r>
              <a:rPr lang="en-US"/>
              <a:t>The heat output of the AC likely impacts sensor readings, especially at low ship speeds</a:t>
            </a:r>
            <a:endParaRPr/>
          </a:p>
          <a:p>
            <a:pPr indent="0" lvl="0" marL="228600" rtl="0" algn="l">
              <a:spcBef>
                <a:spcPts val="0"/>
              </a:spcBef>
              <a:spcAft>
                <a:spcPts val="0"/>
              </a:spcAft>
              <a:buSzPts val="1800"/>
              <a:buNone/>
            </a:pPr>
            <a:r>
              <a:t/>
            </a:r>
            <a:endParaRPr/>
          </a:p>
          <a:p>
            <a:pPr indent="0" lvl="0" marL="228600" rtl="0" algn="l">
              <a:spcBef>
                <a:spcPts val="0"/>
              </a:spcBef>
              <a:spcAft>
                <a:spcPts val="0"/>
              </a:spcAft>
              <a:buSzPts val="1800"/>
              <a:buNone/>
            </a:pPr>
            <a:r>
              <a:rPr lang="en-US"/>
              <a:t>Solution – move away from AC, as far forward as possible on vessel.</a:t>
            </a:r>
            <a:endParaRPr/>
          </a:p>
        </p:txBody>
      </p:sp>
      <p:sp>
        <p:nvSpPr>
          <p:cNvPr id="65" name="Google Shape;65;p2: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2" name="Google Shape;72;p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lang="en-US"/>
              <a:t>Facilitator Notes: </a:t>
            </a:r>
            <a:endParaRPr/>
          </a:p>
          <a:p>
            <a:pPr indent="0" lvl="0" marL="0" rtl="0" algn="l">
              <a:spcBef>
                <a:spcPts val="0"/>
              </a:spcBef>
              <a:spcAft>
                <a:spcPts val="0"/>
              </a:spcAft>
              <a:buSzPts val="1800"/>
              <a:buNone/>
            </a:pPr>
            <a:r>
              <a:t/>
            </a:r>
            <a:endParaRPr/>
          </a:p>
          <a:p>
            <a:pPr indent="0" lvl="0" marL="0" rtl="0" algn="l">
              <a:spcBef>
                <a:spcPts val="0"/>
              </a:spcBef>
              <a:spcAft>
                <a:spcPts val="0"/>
              </a:spcAft>
              <a:buSzPts val="1800"/>
              <a:buNone/>
            </a:pPr>
            <a:r>
              <a:t/>
            </a:r>
            <a:endParaRPr/>
          </a:p>
          <a:p>
            <a:pPr indent="0" lvl="0" marL="0" rtl="0" algn="l">
              <a:spcBef>
                <a:spcPts val="0"/>
              </a:spcBef>
              <a:spcAft>
                <a:spcPts val="0"/>
              </a:spcAft>
              <a:buSzPts val="1800"/>
              <a:buNone/>
            </a:pPr>
            <a:r>
              <a:rPr lang="en-US"/>
              <a:t>Point out that the sensors include the temperature, humidity, and pressure port.</a:t>
            </a:r>
            <a:endParaRPr/>
          </a:p>
          <a:p>
            <a:pPr indent="0" lvl="0" marL="0" rtl="0" algn="l">
              <a:spcBef>
                <a:spcPts val="0"/>
              </a:spcBef>
              <a:spcAft>
                <a:spcPts val="0"/>
              </a:spcAft>
              <a:buSzPts val="1800"/>
              <a:buNone/>
            </a:pPr>
            <a:r>
              <a:t/>
            </a:r>
            <a:endParaRPr/>
          </a:p>
          <a:p>
            <a:pPr indent="0" lvl="0" marL="0" rtl="0" algn="l">
              <a:spcBef>
                <a:spcPts val="0"/>
              </a:spcBef>
              <a:spcAft>
                <a:spcPts val="0"/>
              </a:spcAft>
              <a:buSzPts val="1800"/>
              <a:buNone/>
            </a:pPr>
            <a:r>
              <a:rPr lang="en-US"/>
              <a:t>Sensors poorly exposed – Ship heating will be a problem and sensors are blocked to airflow from &gt; 2/3 of possible wind directions.</a:t>
            </a:r>
            <a:endParaRPr/>
          </a:p>
          <a:p>
            <a:pPr indent="0" lvl="0" marL="0" rtl="0" algn="l">
              <a:spcBef>
                <a:spcPts val="0"/>
              </a:spcBef>
              <a:spcAft>
                <a:spcPts val="0"/>
              </a:spcAft>
              <a:buSzPts val="1800"/>
              <a:buNone/>
            </a:pPr>
            <a:r>
              <a:t/>
            </a:r>
            <a:endParaRPr/>
          </a:p>
          <a:p>
            <a:pPr indent="0" lvl="0" marL="0" rtl="0" algn="l">
              <a:spcBef>
                <a:spcPts val="0"/>
              </a:spcBef>
              <a:spcAft>
                <a:spcPts val="0"/>
              </a:spcAft>
              <a:buSzPts val="1800"/>
              <a:buNone/>
            </a:pPr>
            <a:r>
              <a:rPr lang="en-US"/>
              <a:t>Solution: Move sensors up to rail on open deck above current location. Better exposure to more wind directions.</a:t>
            </a:r>
            <a:endParaRPr/>
          </a:p>
        </p:txBody>
      </p:sp>
      <p:sp>
        <p:nvSpPr>
          <p:cNvPr id="73" name="Google Shape;73;p3: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1" name="Google Shape;81;p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lang="en-US"/>
              <a:t>Solution: Move sensors up to rail on open deck above current location. Better exposure to more wind directions.</a:t>
            </a:r>
            <a:endParaRPr/>
          </a:p>
        </p:txBody>
      </p:sp>
      <p:sp>
        <p:nvSpPr>
          <p:cNvPr id="82" name="Google Shape;82;p4: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8" name="Google Shape;88;p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lang="en-US"/>
              <a:t>Facilitator Notes:</a:t>
            </a:r>
            <a:endParaRPr/>
          </a:p>
          <a:p>
            <a:pPr indent="0" lvl="0" marL="0" rtl="0" algn="l">
              <a:spcBef>
                <a:spcPts val="0"/>
              </a:spcBef>
              <a:spcAft>
                <a:spcPts val="0"/>
              </a:spcAft>
              <a:buSzPts val="1800"/>
              <a:buNone/>
            </a:pPr>
            <a:r>
              <a:t/>
            </a:r>
            <a:endParaRPr/>
          </a:p>
          <a:p>
            <a:pPr indent="0" lvl="0" marL="0" rtl="0" algn="l">
              <a:spcBef>
                <a:spcPts val="0"/>
              </a:spcBef>
              <a:spcAft>
                <a:spcPts val="0"/>
              </a:spcAft>
              <a:buSzPts val="1800"/>
              <a:buNone/>
            </a:pPr>
            <a:r>
              <a:rPr lang="en-US"/>
              <a:t>Example of well-exposed Met sensor system on a bow mast.</a:t>
            </a:r>
            <a:endParaRPr/>
          </a:p>
          <a:p>
            <a:pPr indent="0" lvl="0" marL="0" rtl="0" algn="l">
              <a:spcBef>
                <a:spcPts val="0"/>
              </a:spcBef>
              <a:spcAft>
                <a:spcPts val="0"/>
              </a:spcAft>
              <a:buSzPts val="1800"/>
              <a:buNone/>
            </a:pPr>
            <a:r>
              <a:t/>
            </a:r>
            <a:endParaRPr/>
          </a:p>
          <a:p>
            <a:pPr indent="0" lvl="0" marL="0" rtl="0" algn="l">
              <a:spcBef>
                <a:spcPts val="0"/>
              </a:spcBef>
              <a:spcAft>
                <a:spcPts val="0"/>
              </a:spcAft>
              <a:buSzPts val="1800"/>
              <a:buNone/>
            </a:pPr>
            <a:r>
              <a:rPr lang="en-US"/>
              <a:t>Limitations: May not be able to service at sea in rough conditions, can still be affected by vessel heat and exhaust when winds are from the stern (rare condition).</a:t>
            </a:r>
            <a:endParaRPr/>
          </a:p>
        </p:txBody>
      </p:sp>
      <p:sp>
        <p:nvSpPr>
          <p:cNvPr id="89" name="Google Shape;89;p5: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6" name="Google Shape;96;p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lang="en-US"/>
              <a:t>Focus on T/RH sensors. </a:t>
            </a:r>
            <a:endParaRPr/>
          </a:p>
          <a:p>
            <a:pPr indent="0" lvl="0" marL="0" rtl="0" algn="l">
              <a:spcBef>
                <a:spcPts val="0"/>
              </a:spcBef>
              <a:spcAft>
                <a:spcPts val="0"/>
              </a:spcAft>
              <a:buSzPts val="1800"/>
              <a:buNone/>
            </a:pPr>
            <a:r>
              <a:t/>
            </a:r>
            <a:endParaRPr/>
          </a:p>
          <a:p>
            <a:pPr indent="0" lvl="0" marL="0" rtl="0" algn="l">
              <a:spcBef>
                <a:spcPts val="0"/>
              </a:spcBef>
              <a:spcAft>
                <a:spcPts val="0"/>
              </a:spcAft>
              <a:buSzPts val="1800"/>
              <a:buNone/>
            </a:pPr>
            <a:r>
              <a:rPr lang="en-US"/>
              <a:t>Sensors had a history of erratic recording (often higher than expected temps)</a:t>
            </a:r>
            <a:endParaRPr/>
          </a:p>
          <a:p>
            <a:pPr indent="0" lvl="0" marL="0" rtl="0" algn="l">
              <a:spcBef>
                <a:spcPts val="0"/>
              </a:spcBef>
              <a:spcAft>
                <a:spcPts val="0"/>
              </a:spcAft>
              <a:buSzPts val="1800"/>
              <a:buNone/>
            </a:pPr>
            <a:r>
              <a:t/>
            </a:r>
            <a:endParaRPr/>
          </a:p>
          <a:p>
            <a:pPr indent="0" lvl="0" marL="0" rtl="0" algn="l">
              <a:spcBef>
                <a:spcPts val="0"/>
              </a:spcBef>
              <a:spcAft>
                <a:spcPts val="0"/>
              </a:spcAft>
              <a:buSzPts val="1800"/>
              <a:buNone/>
            </a:pPr>
            <a:r>
              <a:rPr lang="en-US"/>
              <a:t>Suspect rapid upward airflow on flat facing front of vessel impacting sensors along with proximity to black masts.</a:t>
            </a:r>
            <a:endParaRPr/>
          </a:p>
          <a:p>
            <a:pPr indent="0" lvl="0" marL="0" rtl="0" algn="l">
              <a:spcBef>
                <a:spcPts val="0"/>
              </a:spcBef>
              <a:spcAft>
                <a:spcPts val="0"/>
              </a:spcAft>
              <a:buSzPts val="1800"/>
              <a:buNone/>
            </a:pPr>
            <a:r>
              <a:t/>
            </a:r>
            <a:endParaRPr/>
          </a:p>
          <a:p>
            <a:pPr indent="0" lvl="0" marL="0" rtl="0" algn="l">
              <a:spcBef>
                <a:spcPts val="0"/>
              </a:spcBef>
              <a:spcAft>
                <a:spcPts val="0"/>
              </a:spcAft>
              <a:buSzPts val="1800"/>
              <a:buNone/>
            </a:pPr>
            <a:r>
              <a:rPr lang="en-US"/>
              <a:t>Recommendation: move to port and starboard bridge wing rails.</a:t>
            </a:r>
            <a:endParaRPr/>
          </a:p>
        </p:txBody>
      </p:sp>
      <p:sp>
        <p:nvSpPr>
          <p:cNvPr id="97" name="Google Shape;97;p6: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5" name="Google Shape;105;p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lang="en-US"/>
              <a:t>Facilitator Notes:</a:t>
            </a:r>
            <a:endParaRPr/>
          </a:p>
          <a:p>
            <a:pPr indent="0" lvl="0" marL="0" rtl="0" algn="l">
              <a:spcBef>
                <a:spcPts val="0"/>
              </a:spcBef>
              <a:spcAft>
                <a:spcPts val="0"/>
              </a:spcAft>
              <a:buSzPts val="1800"/>
              <a:buNone/>
            </a:pPr>
            <a:r>
              <a:t/>
            </a:r>
            <a:endParaRPr/>
          </a:p>
          <a:p>
            <a:pPr indent="0" lvl="0" marL="0" rtl="0" algn="l">
              <a:spcBef>
                <a:spcPts val="0"/>
              </a:spcBef>
              <a:spcAft>
                <a:spcPts val="0"/>
              </a:spcAft>
              <a:buSzPts val="1800"/>
              <a:buNone/>
            </a:pPr>
            <a:r>
              <a:rPr lang="en-US"/>
              <a:t>Focus attention on anemometers.</a:t>
            </a:r>
            <a:endParaRPr/>
          </a:p>
          <a:p>
            <a:pPr indent="0" lvl="0" marL="0" rtl="0" algn="l">
              <a:spcBef>
                <a:spcPts val="0"/>
              </a:spcBef>
              <a:spcAft>
                <a:spcPts val="0"/>
              </a:spcAft>
              <a:buSzPts val="1800"/>
              <a:buNone/>
            </a:pPr>
            <a:r>
              <a:t/>
            </a:r>
            <a:endParaRPr/>
          </a:p>
          <a:p>
            <a:pPr indent="0" lvl="0" marL="0" rtl="0" algn="l">
              <a:spcBef>
                <a:spcPts val="0"/>
              </a:spcBef>
              <a:spcAft>
                <a:spcPts val="0"/>
              </a:spcAft>
              <a:buSzPts val="1800"/>
              <a:buNone/>
            </a:pPr>
            <a:r>
              <a:rPr lang="en-US"/>
              <a:t>Good exposure for port/starboard installation of anemometers. They are high enough to likely be above severe flow acceleration over wheelhouse.</a:t>
            </a:r>
            <a:endParaRPr/>
          </a:p>
          <a:p>
            <a:pPr indent="0" lvl="0" marL="0" rtl="0" algn="l">
              <a:spcBef>
                <a:spcPts val="0"/>
              </a:spcBef>
              <a:spcAft>
                <a:spcPts val="0"/>
              </a:spcAft>
              <a:buSzPts val="1800"/>
              <a:buNone/>
            </a:pPr>
            <a:r>
              <a:t/>
            </a:r>
            <a:endParaRPr/>
          </a:p>
          <a:p>
            <a:pPr indent="0" lvl="0" marL="0" rtl="0" algn="l">
              <a:spcBef>
                <a:spcPts val="0"/>
              </a:spcBef>
              <a:spcAft>
                <a:spcPts val="0"/>
              </a:spcAft>
              <a:buSzPts val="1800"/>
              <a:buNone/>
            </a:pPr>
            <a:r>
              <a:rPr lang="en-US"/>
              <a:t>Operating conditions of this vessel do not allow wind sensors to be placed on bow.</a:t>
            </a:r>
            <a:endParaRPr/>
          </a:p>
          <a:p>
            <a:pPr indent="0" lvl="0" marL="0" rtl="0" algn="l">
              <a:spcBef>
                <a:spcPts val="0"/>
              </a:spcBef>
              <a:spcAft>
                <a:spcPts val="0"/>
              </a:spcAft>
              <a:buSzPts val="1800"/>
              <a:buNone/>
            </a:pPr>
            <a:r>
              <a:t/>
            </a:r>
            <a:endParaRPr/>
          </a:p>
          <a:p>
            <a:pPr indent="0" lvl="0" marL="0" rtl="0" algn="l">
              <a:spcBef>
                <a:spcPts val="0"/>
              </a:spcBef>
              <a:spcAft>
                <a:spcPts val="0"/>
              </a:spcAft>
              <a:buNone/>
            </a:pPr>
            <a:r>
              <a:t/>
            </a:r>
            <a:endParaRPr/>
          </a:p>
        </p:txBody>
      </p:sp>
      <p:sp>
        <p:nvSpPr>
          <p:cNvPr id="106" name="Google Shape;106;p7: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3" name="Google Shape;113;p1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lang="en-US"/>
              <a:t>Facilitator Notes:</a:t>
            </a:r>
            <a:endParaRPr/>
          </a:p>
          <a:p>
            <a:pPr indent="0" lvl="0" marL="0" rtl="0" algn="l">
              <a:spcBef>
                <a:spcPts val="0"/>
              </a:spcBef>
              <a:spcAft>
                <a:spcPts val="0"/>
              </a:spcAft>
              <a:buSzPts val="1800"/>
              <a:buNone/>
            </a:pPr>
            <a:r>
              <a:t/>
            </a:r>
            <a:endParaRPr/>
          </a:p>
          <a:p>
            <a:pPr indent="0" lvl="0" marL="0" rtl="0" algn="l">
              <a:spcBef>
                <a:spcPts val="0"/>
              </a:spcBef>
              <a:spcAft>
                <a:spcPts val="0"/>
              </a:spcAft>
              <a:buSzPts val="1800"/>
              <a:buNone/>
            </a:pPr>
            <a:r>
              <a:rPr lang="en-US"/>
              <a:t>Knowing vessel’s operating environment is essential. Icing of sensors common at some latitudes.</a:t>
            </a:r>
            <a:endParaRPr/>
          </a:p>
          <a:p>
            <a:pPr indent="0" lvl="0" marL="0" rtl="0" algn="l">
              <a:spcBef>
                <a:spcPts val="0"/>
              </a:spcBef>
              <a:spcAft>
                <a:spcPts val="0"/>
              </a:spcAft>
              <a:buSzPts val="1800"/>
              <a:buNone/>
            </a:pPr>
            <a:r>
              <a:t/>
            </a:r>
            <a:endParaRPr/>
          </a:p>
          <a:p>
            <a:pPr indent="0" lvl="0" marL="0" rtl="0" algn="l">
              <a:spcBef>
                <a:spcPts val="0"/>
              </a:spcBef>
              <a:spcAft>
                <a:spcPts val="0"/>
              </a:spcAft>
              <a:buSzPts val="1800"/>
              <a:buNone/>
            </a:pPr>
            <a:r>
              <a:rPr lang="en-US"/>
              <a:t>Solution – Use sensor heaters when possible. When sensor is noted to be frozen, make note of date/times in an electronic log to allow downstream users to be aware of condition.</a:t>
            </a:r>
            <a:endParaRPr/>
          </a:p>
        </p:txBody>
      </p:sp>
      <p:sp>
        <p:nvSpPr>
          <p:cNvPr id="114" name="Google Shape;114;p10: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1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1" name="Google Shape;121;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 name="Shape 19"/>
        <p:cNvGrpSpPr/>
        <p:nvPr/>
      </p:nvGrpSpPr>
      <p:grpSpPr>
        <a:xfrm>
          <a:off x="0" y="0"/>
          <a:ext cx="0" cy="0"/>
          <a:chOff x="0" y="0"/>
          <a:chExt cx="0" cy="0"/>
        </a:xfrm>
      </p:grpSpPr>
      <p:sp>
        <p:nvSpPr>
          <p:cNvPr id="20" name="Google Shape;20;p15"/>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1" name="Google Shape;21;p15"/>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spcBef>
                <a:spcPts val="440"/>
              </a:spcBef>
              <a:spcAft>
                <a:spcPts val="0"/>
              </a:spcAft>
              <a:buSzPts val="2200"/>
              <a:buNone/>
              <a:defRPr/>
            </a:lvl1pPr>
            <a:lvl2pPr lvl="1" algn="ctr">
              <a:spcBef>
                <a:spcPts val="400"/>
              </a:spcBef>
              <a:spcAft>
                <a:spcPts val="0"/>
              </a:spcAft>
              <a:buSzPts val="2000"/>
              <a:buNone/>
              <a:defRPr/>
            </a:lvl2pPr>
            <a:lvl3pPr lvl="2" algn="ctr">
              <a:spcBef>
                <a:spcPts val="480"/>
              </a:spcBef>
              <a:spcAft>
                <a:spcPts val="0"/>
              </a:spcAft>
              <a:buSzPts val="1920"/>
              <a:buNone/>
              <a:defRPr/>
            </a:lvl3pPr>
            <a:lvl4pPr lvl="3" algn="ctr">
              <a:spcBef>
                <a:spcPts val="320"/>
              </a:spcBef>
              <a:spcAft>
                <a:spcPts val="0"/>
              </a:spcAft>
              <a:buSzPts val="1600"/>
              <a:buFont typeface="Arial"/>
              <a:buNone/>
              <a:defRPr/>
            </a:lvl4pPr>
            <a:lvl5pPr lvl="4" algn="ctr">
              <a:spcBef>
                <a:spcPts val="320"/>
              </a:spcBef>
              <a:spcAft>
                <a:spcPts val="0"/>
              </a:spcAft>
              <a:buClr>
                <a:schemeClr val="dk1"/>
              </a:buClr>
              <a:buSzPts val="1600"/>
              <a:buFont typeface="Arial"/>
              <a:buNone/>
              <a:defRPr/>
            </a:lvl5pPr>
            <a:lvl6pPr lvl="5" algn="ctr">
              <a:spcBef>
                <a:spcPts val="320"/>
              </a:spcBef>
              <a:spcAft>
                <a:spcPts val="0"/>
              </a:spcAft>
              <a:buClr>
                <a:schemeClr val="dk1"/>
              </a:buClr>
              <a:buSzPts val="1600"/>
              <a:buFont typeface="Arial"/>
              <a:buNone/>
              <a:defRPr/>
            </a:lvl6pPr>
            <a:lvl7pPr lvl="6" algn="ctr">
              <a:spcBef>
                <a:spcPts val="320"/>
              </a:spcBef>
              <a:spcAft>
                <a:spcPts val="0"/>
              </a:spcAft>
              <a:buClr>
                <a:schemeClr val="dk1"/>
              </a:buClr>
              <a:buSzPts val="1600"/>
              <a:buFont typeface="Arial"/>
              <a:buNone/>
              <a:defRPr/>
            </a:lvl7pPr>
            <a:lvl8pPr lvl="7" algn="ctr">
              <a:spcBef>
                <a:spcPts val="320"/>
              </a:spcBef>
              <a:spcAft>
                <a:spcPts val="0"/>
              </a:spcAft>
              <a:buClr>
                <a:schemeClr val="dk1"/>
              </a:buClr>
              <a:buSzPts val="1600"/>
              <a:buFont typeface="Arial"/>
              <a:buNone/>
              <a:defRPr/>
            </a:lvl8pPr>
            <a:lvl9pPr lvl="8" algn="ctr">
              <a:spcBef>
                <a:spcPts val="320"/>
              </a:spcBef>
              <a:spcAft>
                <a:spcPts val="0"/>
              </a:spcAft>
              <a:buClr>
                <a:schemeClr val="dk1"/>
              </a:buClr>
              <a:buSzPts val="1600"/>
              <a:buFont typeface="Arial"/>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6" name="Shape 46"/>
        <p:cNvGrpSpPr/>
        <p:nvPr/>
      </p:nvGrpSpPr>
      <p:grpSpPr>
        <a:xfrm>
          <a:off x="0" y="0"/>
          <a:ext cx="0" cy="0"/>
          <a:chOff x="0" y="0"/>
          <a:chExt cx="0" cy="0"/>
        </a:xfrm>
      </p:grpSpPr>
      <p:sp>
        <p:nvSpPr>
          <p:cNvPr id="47" name="Google Shape;47;p2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8" name="Google Shape;48;p24"/>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SzPts val="2400"/>
              <a:buNone/>
              <a:defRPr b="1" sz="2400"/>
            </a:lvl1pPr>
            <a:lvl2pPr indent="-228600" lvl="1" marL="914400" algn="l">
              <a:spcBef>
                <a:spcPts val="400"/>
              </a:spcBef>
              <a:spcAft>
                <a:spcPts val="0"/>
              </a:spcAft>
              <a:buSzPts val="2000"/>
              <a:buNone/>
              <a:defRPr b="1" sz="2000"/>
            </a:lvl2pPr>
            <a:lvl3pPr indent="-228600" lvl="2" marL="1371600" algn="l">
              <a:spcBef>
                <a:spcPts val="360"/>
              </a:spcBef>
              <a:spcAft>
                <a:spcPts val="0"/>
              </a:spcAft>
              <a:buSzPts val="1440"/>
              <a:buNone/>
              <a:defRPr b="1" sz="1800"/>
            </a:lvl3pPr>
            <a:lvl4pPr indent="-228600" lvl="3" marL="1828800" algn="l">
              <a:spcBef>
                <a:spcPts val="320"/>
              </a:spcBef>
              <a:spcAft>
                <a:spcPts val="0"/>
              </a:spcAft>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Font typeface="Arial"/>
              <a:buNone/>
              <a:defRPr b="1" sz="1600"/>
            </a:lvl6pPr>
            <a:lvl7pPr indent="-228600" lvl="6" marL="3200400" algn="l">
              <a:spcBef>
                <a:spcPts val="320"/>
              </a:spcBef>
              <a:spcAft>
                <a:spcPts val="0"/>
              </a:spcAft>
              <a:buClr>
                <a:schemeClr val="dk1"/>
              </a:buClr>
              <a:buSzPts val="1600"/>
              <a:buFont typeface="Arial"/>
              <a:buNone/>
              <a:defRPr b="1" sz="1600"/>
            </a:lvl7pPr>
            <a:lvl8pPr indent="-228600" lvl="7" marL="3657600" algn="l">
              <a:spcBef>
                <a:spcPts val="320"/>
              </a:spcBef>
              <a:spcAft>
                <a:spcPts val="0"/>
              </a:spcAft>
              <a:buClr>
                <a:schemeClr val="dk1"/>
              </a:buClr>
              <a:buSzPts val="1600"/>
              <a:buFont typeface="Arial"/>
              <a:buNone/>
              <a:defRPr b="1" sz="1600"/>
            </a:lvl8pPr>
            <a:lvl9pPr indent="-228600" lvl="8" marL="4114800" algn="l">
              <a:spcBef>
                <a:spcPts val="320"/>
              </a:spcBef>
              <a:spcAft>
                <a:spcPts val="0"/>
              </a:spcAft>
              <a:buClr>
                <a:schemeClr val="dk1"/>
              </a:buClr>
              <a:buSzPts val="1600"/>
              <a:buFont typeface="Arial"/>
              <a:buNone/>
              <a:defRPr b="1" sz="1600"/>
            </a:lvl9pPr>
          </a:lstStyle>
          <a:p/>
        </p:txBody>
      </p:sp>
      <p:sp>
        <p:nvSpPr>
          <p:cNvPr id="49" name="Google Shape;49;p24"/>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SzPts val="2400"/>
              <a:buChar char="•"/>
              <a:defRPr sz="2400"/>
            </a:lvl1pPr>
            <a:lvl2pPr indent="-355600" lvl="1" marL="914400" algn="l">
              <a:spcBef>
                <a:spcPts val="400"/>
              </a:spcBef>
              <a:spcAft>
                <a:spcPts val="0"/>
              </a:spcAft>
              <a:buSzPts val="2000"/>
              <a:buChar char="•"/>
              <a:defRPr sz="2000"/>
            </a:lvl2pPr>
            <a:lvl3pPr indent="-320039" lvl="2" marL="1371600" algn="l">
              <a:spcBef>
                <a:spcPts val="360"/>
              </a:spcBef>
              <a:spcAft>
                <a:spcPts val="0"/>
              </a:spcAft>
              <a:buSzPts val="1440"/>
              <a:buChar char="▪"/>
              <a:defRPr sz="1800"/>
            </a:lvl3pPr>
            <a:lvl4pPr indent="-330200" lvl="3" marL="1828800" algn="l">
              <a:spcBef>
                <a:spcPts val="320"/>
              </a:spcBef>
              <a:spcAft>
                <a:spcPts val="0"/>
              </a:spcAft>
              <a:buSzPts val="1600"/>
              <a:buFont typeface="Arial"/>
              <a:buChar char="–"/>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Font typeface="Arial"/>
              <a:buChar char="»"/>
              <a:defRPr sz="1600"/>
            </a:lvl6pPr>
            <a:lvl7pPr indent="-330200" lvl="6" marL="3200400" algn="l">
              <a:spcBef>
                <a:spcPts val="320"/>
              </a:spcBef>
              <a:spcAft>
                <a:spcPts val="0"/>
              </a:spcAft>
              <a:buClr>
                <a:schemeClr val="dk1"/>
              </a:buClr>
              <a:buSzPts val="1600"/>
              <a:buFont typeface="Arial"/>
              <a:buChar char="»"/>
              <a:defRPr sz="1600"/>
            </a:lvl7pPr>
            <a:lvl8pPr indent="-330200" lvl="7" marL="3657600" algn="l">
              <a:spcBef>
                <a:spcPts val="320"/>
              </a:spcBef>
              <a:spcAft>
                <a:spcPts val="0"/>
              </a:spcAft>
              <a:buClr>
                <a:schemeClr val="dk1"/>
              </a:buClr>
              <a:buSzPts val="1600"/>
              <a:buFont typeface="Arial"/>
              <a:buChar char="»"/>
              <a:defRPr sz="1600"/>
            </a:lvl8pPr>
            <a:lvl9pPr indent="-330200" lvl="8" marL="4114800" algn="l">
              <a:spcBef>
                <a:spcPts val="320"/>
              </a:spcBef>
              <a:spcAft>
                <a:spcPts val="0"/>
              </a:spcAft>
              <a:buClr>
                <a:schemeClr val="dk1"/>
              </a:buClr>
              <a:buSzPts val="1600"/>
              <a:buFont typeface="Arial"/>
              <a:buChar char="»"/>
              <a:defRPr sz="1600"/>
            </a:lvl9pPr>
          </a:lstStyle>
          <a:p/>
        </p:txBody>
      </p:sp>
      <p:sp>
        <p:nvSpPr>
          <p:cNvPr id="50" name="Google Shape;50;p24"/>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SzPts val="2400"/>
              <a:buNone/>
              <a:defRPr b="1" sz="2400"/>
            </a:lvl1pPr>
            <a:lvl2pPr indent="-228600" lvl="1" marL="914400" algn="l">
              <a:spcBef>
                <a:spcPts val="400"/>
              </a:spcBef>
              <a:spcAft>
                <a:spcPts val="0"/>
              </a:spcAft>
              <a:buSzPts val="2000"/>
              <a:buNone/>
              <a:defRPr b="1" sz="2000"/>
            </a:lvl2pPr>
            <a:lvl3pPr indent="-228600" lvl="2" marL="1371600" algn="l">
              <a:spcBef>
                <a:spcPts val="360"/>
              </a:spcBef>
              <a:spcAft>
                <a:spcPts val="0"/>
              </a:spcAft>
              <a:buSzPts val="1440"/>
              <a:buNone/>
              <a:defRPr b="1" sz="1800"/>
            </a:lvl3pPr>
            <a:lvl4pPr indent="-228600" lvl="3" marL="1828800" algn="l">
              <a:spcBef>
                <a:spcPts val="320"/>
              </a:spcBef>
              <a:spcAft>
                <a:spcPts val="0"/>
              </a:spcAft>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Font typeface="Arial"/>
              <a:buNone/>
              <a:defRPr b="1" sz="1600"/>
            </a:lvl6pPr>
            <a:lvl7pPr indent="-228600" lvl="6" marL="3200400" algn="l">
              <a:spcBef>
                <a:spcPts val="320"/>
              </a:spcBef>
              <a:spcAft>
                <a:spcPts val="0"/>
              </a:spcAft>
              <a:buClr>
                <a:schemeClr val="dk1"/>
              </a:buClr>
              <a:buSzPts val="1600"/>
              <a:buFont typeface="Arial"/>
              <a:buNone/>
              <a:defRPr b="1" sz="1600"/>
            </a:lvl7pPr>
            <a:lvl8pPr indent="-228600" lvl="7" marL="3657600" algn="l">
              <a:spcBef>
                <a:spcPts val="320"/>
              </a:spcBef>
              <a:spcAft>
                <a:spcPts val="0"/>
              </a:spcAft>
              <a:buClr>
                <a:schemeClr val="dk1"/>
              </a:buClr>
              <a:buSzPts val="1600"/>
              <a:buFont typeface="Arial"/>
              <a:buNone/>
              <a:defRPr b="1" sz="1600"/>
            </a:lvl8pPr>
            <a:lvl9pPr indent="-228600" lvl="8" marL="4114800" algn="l">
              <a:spcBef>
                <a:spcPts val="320"/>
              </a:spcBef>
              <a:spcAft>
                <a:spcPts val="0"/>
              </a:spcAft>
              <a:buClr>
                <a:schemeClr val="dk1"/>
              </a:buClr>
              <a:buSzPts val="1600"/>
              <a:buFont typeface="Arial"/>
              <a:buNone/>
              <a:defRPr b="1" sz="1600"/>
            </a:lvl9pPr>
          </a:lstStyle>
          <a:p/>
        </p:txBody>
      </p:sp>
      <p:sp>
        <p:nvSpPr>
          <p:cNvPr id="51" name="Google Shape;51;p24"/>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SzPts val="2400"/>
              <a:buChar char="•"/>
              <a:defRPr sz="2400"/>
            </a:lvl1pPr>
            <a:lvl2pPr indent="-355600" lvl="1" marL="914400" algn="l">
              <a:spcBef>
                <a:spcPts val="400"/>
              </a:spcBef>
              <a:spcAft>
                <a:spcPts val="0"/>
              </a:spcAft>
              <a:buSzPts val="2000"/>
              <a:buChar char="•"/>
              <a:defRPr sz="2000"/>
            </a:lvl2pPr>
            <a:lvl3pPr indent="-320039" lvl="2" marL="1371600" algn="l">
              <a:spcBef>
                <a:spcPts val="360"/>
              </a:spcBef>
              <a:spcAft>
                <a:spcPts val="0"/>
              </a:spcAft>
              <a:buSzPts val="1440"/>
              <a:buChar char="▪"/>
              <a:defRPr sz="1800"/>
            </a:lvl3pPr>
            <a:lvl4pPr indent="-330200" lvl="3" marL="1828800" algn="l">
              <a:spcBef>
                <a:spcPts val="320"/>
              </a:spcBef>
              <a:spcAft>
                <a:spcPts val="0"/>
              </a:spcAft>
              <a:buSzPts val="1600"/>
              <a:buFont typeface="Arial"/>
              <a:buChar char="–"/>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Font typeface="Arial"/>
              <a:buChar char="»"/>
              <a:defRPr sz="1600"/>
            </a:lvl6pPr>
            <a:lvl7pPr indent="-330200" lvl="6" marL="3200400" algn="l">
              <a:spcBef>
                <a:spcPts val="320"/>
              </a:spcBef>
              <a:spcAft>
                <a:spcPts val="0"/>
              </a:spcAft>
              <a:buClr>
                <a:schemeClr val="dk1"/>
              </a:buClr>
              <a:buSzPts val="1600"/>
              <a:buFont typeface="Arial"/>
              <a:buChar char="»"/>
              <a:defRPr sz="1600"/>
            </a:lvl7pPr>
            <a:lvl8pPr indent="-330200" lvl="7" marL="3657600" algn="l">
              <a:spcBef>
                <a:spcPts val="320"/>
              </a:spcBef>
              <a:spcAft>
                <a:spcPts val="0"/>
              </a:spcAft>
              <a:buClr>
                <a:schemeClr val="dk1"/>
              </a:buClr>
              <a:buSzPts val="1600"/>
              <a:buFont typeface="Arial"/>
              <a:buChar char="»"/>
              <a:defRPr sz="1600"/>
            </a:lvl8pPr>
            <a:lvl9pPr indent="-330200" lvl="8" marL="4114800" algn="l">
              <a:spcBef>
                <a:spcPts val="320"/>
              </a:spcBef>
              <a:spcAft>
                <a:spcPts val="0"/>
              </a:spcAft>
              <a:buClr>
                <a:schemeClr val="dk1"/>
              </a:buClr>
              <a:buSzPts val="1600"/>
              <a:buFont typeface="Arial"/>
              <a:buChar char="»"/>
              <a:defRPr sz="16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2" name="Shape 52"/>
        <p:cNvGrpSpPr/>
        <p:nvPr/>
      </p:nvGrpSpPr>
      <p:grpSpPr>
        <a:xfrm>
          <a:off x="0" y="0"/>
          <a:ext cx="0" cy="0"/>
          <a:chOff x="0" y="0"/>
          <a:chExt cx="0" cy="0"/>
        </a:xfrm>
      </p:grpSpPr>
      <p:sp>
        <p:nvSpPr>
          <p:cNvPr id="53" name="Google Shape;53;p2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4" name="Google Shape;54;p2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SzPts val="2000"/>
              <a:buNone/>
              <a:defRPr sz="2000"/>
            </a:lvl1pPr>
            <a:lvl2pPr indent="-228600" lvl="1" marL="914400" algn="l">
              <a:spcBef>
                <a:spcPts val="360"/>
              </a:spcBef>
              <a:spcAft>
                <a:spcPts val="0"/>
              </a:spcAft>
              <a:buSzPts val="1800"/>
              <a:buNone/>
              <a:defRPr sz="1800"/>
            </a:lvl2pPr>
            <a:lvl3pPr indent="-228600" lvl="2" marL="1371600" algn="l">
              <a:spcBef>
                <a:spcPts val="320"/>
              </a:spcBef>
              <a:spcAft>
                <a:spcPts val="0"/>
              </a:spcAft>
              <a:buSzPts val="1280"/>
              <a:buNone/>
              <a:defRPr sz="1600"/>
            </a:lvl3pPr>
            <a:lvl4pPr indent="-228600" lvl="3" marL="1828800" algn="l">
              <a:spcBef>
                <a:spcPts val="280"/>
              </a:spcBef>
              <a:spcAft>
                <a:spcPts val="0"/>
              </a:spcAft>
              <a:buSzPts val="1400"/>
              <a:buFont typeface="Arial"/>
              <a:buNone/>
              <a:defRPr sz="1400"/>
            </a:lvl4pPr>
            <a:lvl5pPr indent="-228600" lvl="4" marL="2286000" algn="l">
              <a:spcBef>
                <a:spcPts val="280"/>
              </a:spcBef>
              <a:spcAft>
                <a:spcPts val="0"/>
              </a:spcAft>
              <a:buClr>
                <a:schemeClr val="dk1"/>
              </a:buClr>
              <a:buSzPts val="1400"/>
              <a:buFont typeface="Arial"/>
              <a:buNone/>
              <a:defRPr sz="1400"/>
            </a:lvl5pPr>
            <a:lvl6pPr indent="-228600" lvl="5" marL="2743200" algn="l">
              <a:spcBef>
                <a:spcPts val="280"/>
              </a:spcBef>
              <a:spcAft>
                <a:spcPts val="0"/>
              </a:spcAft>
              <a:buClr>
                <a:schemeClr val="dk1"/>
              </a:buClr>
              <a:buSzPts val="1400"/>
              <a:buFont typeface="Arial"/>
              <a:buNone/>
              <a:defRPr sz="1400"/>
            </a:lvl6pPr>
            <a:lvl7pPr indent="-228600" lvl="6" marL="3200400" algn="l">
              <a:spcBef>
                <a:spcPts val="280"/>
              </a:spcBef>
              <a:spcAft>
                <a:spcPts val="0"/>
              </a:spcAft>
              <a:buClr>
                <a:schemeClr val="dk1"/>
              </a:buClr>
              <a:buSzPts val="1400"/>
              <a:buFont typeface="Arial"/>
              <a:buNone/>
              <a:defRPr sz="1400"/>
            </a:lvl7pPr>
            <a:lvl8pPr indent="-228600" lvl="7" marL="3657600" algn="l">
              <a:spcBef>
                <a:spcPts val="280"/>
              </a:spcBef>
              <a:spcAft>
                <a:spcPts val="0"/>
              </a:spcAft>
              <a:buClr>
                <a:schemeClr val="dk1"/>
              </a:buClr>
              <a:buSzPts val="1400"/>
              <a:buFont typeface="Arial"/>
              <a:buNone/>
              <a:defRPr sz="1400"/>
            </a:lvl8pPr>
            <a:lvl9pPr indent="-228600" lvl="8" marL="4114800" algn="l">
              <a:spcBef>
                <a:spcPts val="280"/>
              </a:spcBef>
              <a:spcAft>
                <a:spcPts val="0"/>
              </a:spcAft>
              <a:buClr>
                <a:schemeClr val="dk1"/>
              </a:buClr>
              <a:buSzPts val="1400"/>
              <a:buFont typeface="Arial"/>
              <a:buNone/>
              <a:defRPr sz="14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2" name="Shape 22"/>
        <p:cNvGrpSpPr/>
        <p:nvPr/>
      </p:nvGrpSpPr>
      <p:grpSpPr>
        <a:xfrm>
          <a:off x="0" y="0"/>
          <a:ext cx="0" cy="0"/>
          <a:chOff x="0" y="0"/>
          <a:chExt cx="0" cy="0"/>
        </a:xfrm>
      </p:grpSpPr>
      <p:sp>
        <p:nvSpPr>
          <p:cNvPr id="23" name="Google Shape;23;p16"/>
          <p:cNvSpPr txBox="1"/>
          <p:nvPr>
            <p:ph type="title"/>
          </p:nvPr>
        </p:nvSpPr>
        <p:spPr>
          <a:xfrm>
            <a:off x="381000" y="381000"/>
            <a:ext cx="8382000" cy="6858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4" name="Google Shape;24;p16"/>
          <p:cNvSpPr txBox="1"/>
          <p:nvPr>
            <p:ph idx="1" type="body"/>
          </p:nvPr>
        </p:nvSpPr>
        <p:spPr>
          <a:xfrm>
            <a:off x="381000" y="1246187"/>
            <a:ext cx="8382000" cy="46482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SzPts val="1800"/>
              <a:buChar char="•"/>
              <a:defRPr/>
            </a:lvl2pPr>
            <a:lvl3pPr indent="-320039" lvl="2" marL="1371600" algn="l">
              <a:spcBef>
                <a:spcPts val="360"/>
              </a:spcBef>
              <a:spcAft>
                <a:spcPts val="0"/>
              </a:spcAft>
              <a:buSzPts val="144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5" name="Shape 25"/>
        <p:cNvGrpSpPr/>
        <p:nvPr/>
      </p:nvGrpSpPr>
      <p:grpSpPr>
        <a:xfrm>
          <a:off x="0" y="0"/>
          <a:ext cx="0" cy="0"/>
          <a:chOff x="0" y="0"/>
          <a:chExt cx="0" cy="0"/>
        </a:xfrm>
      </p:grpSpPr>
      <p:sp>
        <p:nvSpPr>
          <p:cNvPr id="26" name="Google Shape;26;p17"/>
          <p:cNvSpPr txBox="1"/>
          <p:nvPr>
            <p:ph type="title"/>
          </p:nvPr>
        </p:nvSpPr>
        <p:spPr>
          <a:xfrm>
            <a:off x="381000" y="381000"/>
            <a:ext cx="8382000" cy="6858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7" name="Google Shape;27;p17"/>
          <p:cNvSpPr txBox="1"/>
          <p:nvPr>
            <p:ph idx="1" type="body"/>
          </p:nvPr>
        </p:nvSpPr>
        <p:spPr>
          <a:xfrm>
            <a:off x="381000" y="1295400"/>
            <a:ext cx="4114800" cy="4648200"/>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SzPts val="2800"/>
              <a:buChar char="•"/>
              <a:defRPr sz="2800"/>
            </a:lvl1pPr>
            <a:lvl2pPr indent="-381000" lvl="1" marL="914400" algn="l">
              <a:spcBef>
                <a:spcPts val="480"/>
              </a:spcBef>
              <a:spcAft>
                <a:spcPts val="0"/>
              </a:spcAft>
              <a:buSzPts val="2400"/>
              <a:buChar char="•"/>
              <a:defRPr sz="2400"/>
            </a:lvl2pPr>
            <a:lvl3pPr indent="-330200" lvl="2" marL="1371600" algn="l">
              <a:spcBef>
                <a:spcPts val="400"/>
              </a:spcBef>
              <a:spcAft>
                <a:spcPts val="0"/>
              </a:spcAft>
              <a:buSzPts val="1600"/>
              <a:buChar char="▪"/>
              <a:defRPr sz="2000"/>
            </a:lvl3pPr>
            <a:lvl4pPr indent="-342900" lvl="3" marL="1828800" algn="l">
              <a:spcBef>
                <a:spcPts val="360"/>
              </a:spcBef>
              <a:spcAft>
                <a:spcPts val="0"/>
              </a:spcAft>
              <a:buSzPts val="1800"/>
              <a:buFont typeface="Arial"/>
              <a:buChar char="–"/>
              <a:defRPr sz="1800"/>
            </a:lvl4pPr>
            <a:lvl5pPr indent="-342900" lvl="4" marL="2286000" algn="l">
              <a:spcBef>
                <a:spcPts val="360"/>
              </a:spcBef>
              <a:spcAft>
                <a:spcPts val="0"/>
              </a:spcAft>
              <a:buClr>
                <a:schemeClr val="dk1"/>
              </a:buClr>
              <a:buSzPts val="1800"/>
              <a:buFont typeface="Arial"/>
              <a:buChar char="»"/>
              <a:defRPr sz="1800"/>
            </a:lvl5pPr>
            <a:lvl6pPr indent="-342900" lvl="5" marL="2743200" algn="l">
              <a:spcBef>
                <a:spcPts val="360"/>
              </a:spcBef>
              <a:spcAft>
                <a:spcPts val="0"/>
              </a:spcAft>
              <a:buClr>
                <a:schemeClr val="dk1"/>
              </a:buClr>
              <a:buSzPts val="1800"/>
              <a:buFont typeface="Arial"/>
              <a:buChar char="»"/>
              <a:defRPr sz="1800"/>
            </a:lvl6pPr>
            <a:lvl7pPr indent="-342900" lvl="6" marL="3200400" algn="l">
              <a:spcBef>
                <a:spcPts val="360"/>
              </a:spcBef>
              <a:spcAft>
                <a:spcPts val="0"/>
              </a:spcAft>
              <a:buClr>
                <a:schemeClr val="dk1"/>
              </a:buClr>
              <a:buSzPts val="1800"/>
              <a:buFont typeface="Arial"/>
              <a:buChar char="»"/>
              <a:defRPr sz="1800"/>
            </a:lvl7pPr>
            <a:lvl8pPr indent="-342900" lvl="7" marL="3657600" algn="l">
              <a:spcBef>
                <a:spcPts val="360"/>
              </a:spcBef>
              <a:spcAft>
                <a:spcPts val="0"/>
              </a:spcAft>
              <a:buClr>
                <a:schemeClr val="dk1"/>
              </a:buClr>
              <a:buSzPts val="1800"/>
              <a:buFont typeface="Arial"/>
              <a:buChar char="»"/>
              <a:defRPr sz="1800"/>
            </a:lvl8pPr>
            <a:lvl9pPr indent="-342900" lvl="8" marL="4114800" algn="l">
              <a:spcBef>
                <a:spcPts val="360"/>
              </a:spcBef>
              <a:spcAft>
                <a:spcPts val="0"/>
              </a:spcAft>
              <a:buClr>
                <a:schemeClr val="dk1"/>
              </a:buClr>
              <a:buSzPts val="1800"/>
              <a:buFont typeface="Arial"/>
              <a:buChar char="»"/>
              <a:defRPr sz="1800"/>
            </a:lvl9pPr>
          </a:lstStyle>
          <a:p/>
        </p:txBody>
      </p:sp>
      <p:sp>
        <p:nvSpPr>
          <p:cNvPr id="28" name="Google Shape;28;p17"/>
          <p:cNvSpPr txBox="1"/>
          <p:nvPr>
            <p:ph idx="2" type="body"/>
          </p:nvPr>
        </p:nvSpPr>
        <p:spPr>
          <a:xfrm>
            <a:off x="4648200" y="1295400"/>
            <a:ext cx="4114800" cy="4648200"/>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SzPts val="2800"/>
              <a:buChar char="•"/>
              <a:defRPr sz="2800"/>
            </a:lvl1pPr>
            <a:lvl2pPr indent="-381000" lvl="1" marL="914400" algn="l">
              <a:spcBef>
                <a:spcPts val="480"/>
              </a:spcBef>
              <a:spcAft>
                <a:spcPts val="0"/>
              </a:spcAft>
              <a:buSzPts val="2400"/>
              <a:buChar char="•"/>
              <a:defRPr sz="2400"/>
            </a:lvl2pPr>
            <a:lvl3pPr indent="-330200" lvl="2" marL="1371600" algn="l">
              <a:spcBef>
                <a:spcPts val="400"/>
              </a:spcBef>
              <a:spcAft>
                <a:spcPts val="0"/>
              </a:spcAft>
              <a:buSzPts val="1600"/>
              <a:buChar char="▪"/>
              <a:defRPr sz="2000"/>
            </a:lvl3pPr>
            <a:lvl4pPr indent="-342900" lvl="3" marL="1828800" algn="l">
              <a:spcBef>
                <a:spcPts val="360"/>
              </a:spcBef>
              <a:spcAft>
                <a:spcPts val="0"/>
              </a:spcAft>
              <a:buSzPts val="1800"/>
              <a:buFont typeface="Arial"/>
              <a:buChar char="–"/>
              <a:defRPr sz="1800"/>
            </a:lvl4pPr>
            <a:lvl5pPr indent="-342900" lvl="4" marL="2286000" algn="l">
              <a:spcBef>
                <a:spcPts val="360"/>
              </a:spcBef>
              <a:spcAft>
                <a:spcPts val="0"/>
              </a:spcAft>
              <a:buClr>
                <a:schemeClr val="dk1"/>
              </a:buClr>
              <a:buSzPts val="1800"/>
              <a:buFont typeface="Arial"/>
              <a:buChar char="»"/>
              <a:defRPr sz="1800"/>
            </a:lvl5pPr>
            <a:lvl6pPr indent="-342900" lvl="5" marL="2743200" algn="l">
              <a:spcBef>
                <a:spcPts val="360"/>
              </a:spcBef>
              <a:spcAft>
                <a:spcPts val="0"/>
              </a:spcAft>
              <a:buClr>
                <a:schemeClr val="dk1"/>
              </a:buClr>
              <a:buSzPts val="1800"/>
              <a:buFont typeface="Arial"/>
              <a:buChar char="»"/>
              <a:defRPr sz="1800"/>
            </a:lvl6pPr>
            <a:lvl7pPr indent="-342900" lvl="6" marL="3200400" algn="l">
              <a:spcBef>
                <a:spcPts val="360"/>
              </a:spcBef>
              <a:spcAft>
                <a:spcPts val="0"/>
              </a:spcAft>
              <a:buClr>
                <a:schemeClr val="dk1"/>
              </a:buClr>
              <a:buSzPts val="1800"/>
              <a:buFont typeface="Arial"/>
              <a:buChar char="»"/>
              <a:defRPr sz="1800"/>
            </a:lvl7pPr>
            <a:lvl8pPr indent="-342900" lvl="7" marL="3657600" algn="l">
              <a:spcBef>
                <a:spcPts val="360"/>
              </a:spcBef>
              <a:spcAft>
                <a:spcPts val="0"/>
              </a:spcAft>
              <a:buClr>
                <a:schemeClr val="dk1"/>
              </a:buClr>
              <a:buSzPts val="1800"/>
              <a:buFont typeface="Arial"/>
              <a:buChar char="»"/>
              <a:defRPr sz="1800"/>
            </a:lvl8pPr>
            <a:lvl9pPr indent="-342900" lvl="8" marL="4114800" algn="l">
              <a:spcBef>
                <a:spcPts val="360"/>
              </a:spcBef>
              <a:spcAft>
                <a:spcPts val="0"/>
              </a:spcAft>
              <a:buClr>
                <a:schemeClr val="dk1"/>
              </a:buClr>
              <a:buSzPts val="1800"/>
              <a:buFont typeface="Arial"/>
              <a:buChar char="»"/>
              <a:defRPr sz="18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9" name="Shape 29"/>
        <p:cNvGrpSpPr/>
        <p:nvPr/>
      </p:nvGrpSpPr>
      <p:grpSpPr>
        <a:xfrm>
          <a:off x="0" y="0"/>
          <a:ext cx="0" cy="0"/>
          <a:chOff x="0" y="0"/>
          <a:chExt cx="0" cy="0"/>
        </a:xfrm>
      </p:grpSpPr>
      <p:sp>
        <p:nvSpPr>
          <p:cNvPr id="30" name="Google Shape;30;p18"/>
          <p:cNvSpPr txBox="1"/>
          <p:nvPr>
            <p:ph type="title"/>
          </p:nvPr>
        </p:nvSpPr>
        <p:spPr>
          <a:xfrm rot="5400000">
            <a:off x="4933950" y="2114550"/>
            <a:ext cx="5562600" cy="20955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1" name="Google Shape;31;p18"/>
          <p:cNvSpPr txBox="1"/>
          <p:nvPr>
            <p:ph idx="1" type="body"/>
          </p:nvPr>
        </p:nvSpPr>
        <p:spPr>
          <a:xfrm rot="5400000">
            <a:off x="666750" y="95250"/>
            <a:ext cx="5562600" cy="61341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SzPts val="1800"/>
              <a:buChar char="•"/>
              <a:defRPr/>
            </a:lvl2pPr>
            <a:lvl3pPr indent="-320039" lvl="2" marL="1371600" algn="l">
              <a:spcBef>
                <a:spcPts val="360"/>
              </a:spcBef>
              <a:spcAft>
                <a:spcPts val="0"/>
              </a:spcAft>
              <a:buSzPts val="144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32" name="Shape 32"/>
        <p:cNvGrpSpPr/>
        <p:nvPr/>
      </p:nvGrpSpPr>
      <p:grpSpPr>
        <a:xfrm>
          <a:off x="0" y="0"/>
          <a:ext cx="0" cy="0"/>
          <a:chOff x="0" y="0"/>
          <a:chExt cx="0" cy="0"/>
        </a:xfrm>
      </p:grpSpPr>
      <p:sp>
        <p:nvSpPr>
          <p:cNvPr id="33" name="Google Shape;33;p19"/>
          <p:cNvSpPr txBox="1"/>
          <p:nvPr>
            <p:ph type="title"/>
          </p:nvPr>
        </p:nvSpPr>
        <p:spPr>
          <a:xfrm>
            <a:off x="381000" y="381000"/>
            <a:ext cx="8382000" cy="6858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4" name="Google Shape;34;p19"/>
          <p:cNvSpPr txBox="1"/>
          <p:nvPr>
            <p:ph idx="1" type="body"/>
          </p:nvPr>
        </p:nvSpPr>
        <p:spPr>
          <a:xfrm rot="5400000">
            <a:off x="2247900" y="-620713"/>
            <a:ext cx="4648200" cy="83820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SzPts val="1800"/>
              <a:buChar char="•"/>
              <a:defRPr/>
            </a:lvl2pPr>
            <a:lvl3pPr indent="-320039" lvl="2" marL="1371600" algn="l">
              <a:spcBef>
                <a:spcPts val="360"/>
              </a:spcBef>
              <a:spcAft>
                <a:spcPts val="0"/>
              </a:spcAft>
              <a:buSzPts val="144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5" name="Shape 35"/>
        <p:cNvGrpSpPr/>
        <p:nvPr/>
      </p:nvGrpSpPr>
      <p:grpSpPr>
        <a:xfrm>
          <a:off x="0" y="0"/>
          <a:ext cx="0" cy="0"/>
          <a:chOff x="0" y="0"/>
          <a:chExt cx="0" cy="0"/>
        </a:xfrm>
      </p:grpSpPr>
      <p:sp>
        <p:nvSpPr>
          <p:cNvPr id="36" name="Google Shape;36;p2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7" name="Google Shape;37;p20"/>
          <p:cNvSpPr/>
          <p:nvPr>
            <p:ph idx="2" type="pic"/>
          </p:nvPr>
        </p:nvSpPr>
        <p:spPr>
          <a:xfrm>
            <a:off x="1792288" y="612775"/>
            <a:ext cx="5486400" cy="4114800"/>
          </a:xfrm>
          <a:prstGeom prst="rect">
            <a:avLst/>
          </a:prstGeom>
          <a:noFill/>
          <a:ln>
            <a:noFill/>
          </a:ln>
        </p:spPr>
      </p:sp>
      <p:sp>
        <p:nvSpPr>
          <p:cNvPr id="38" name="Google Shape;38;p2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SzPts val="1400"/>
              <a:buNone/>
              <a:defRPr sz="1400"/>
            </a:lvl1pPr>
            <a:lvl2pPr indent="-228600" lvl="1" marL="914400" algn="l">
              <a:spcBef>
                <a:spcPts val="240"/>
              </a:spcBef>
              <a:spcAft>
                <a:spcPts val="0"/>
              </a:spcAft>
              <a:buSzPts val="1200"/>
              <a:buNone/>
              <a:defRPr sz="1200"/>
            </a:lvl2pPr>
            <a:lvl3pPr indent="-228600" lvl="2" marL="1371600" algn="l">
              <a:spcBef>
                <a:spcPts val="200"/>
              </a:spcBef>
              <a:spcAft>
                <a:spcPts val="0"/>
              </a:spcAft>
              <a:buSzPts val="800"/>
              <a:buNone/>
              <a:defRPr sz="1000"/>
            </a:lvl3pPr>
            <a:lvl4pPr indent="-228600" lvl="3" marL="1828800" algn="l">
              <a:spcBef>
                <a:spcPts val="180"/>
              </a:spcBef>
              <a:spcAft>
                <a:spcPts val="0"/>
              </a:spcAft>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Arial"/>
              <a:buNone/>
              <a:defRPr sz="900"/>
            </a:lvl6pPr>
            <a:lvl7pPr indent="-228600" lvl="6" marL="3200400" algn="l">
              <a:spcBef>
                <a:spcPts val="180"/>
              </a:spcBef>
              <a:spcAft>
                <a:spcPts val="0"/>
              </a:spcAft>
              <a:buClr>
                <a:schemeClr val="dk1"/>
              </a:buClr>
              <a:buSzPts val="900"/>
              <a:buFont typeface="Arial"/>
              <a:buNone/>
              <a:defRPr sz="900"/>
            </a:lvl7pPr>
            <a:lvl8pPr indent="-228600" lvl="7" marL="3657600" algn="l">
              <a:spcBef>
                <a:spcPts val="180"/>
              </a:spcBef>
              <a:spcAft>
                <a:spcPts val="0"/>
              </a:spcAft>
              <a:buClr>
                <a:schemeClr val="dk1"/>
              </a:buClr>
              <a:buSzPts val="900"/>
              <a:buFont typeface="Arial"/>
              <a:buNone/>
              <a:defRPr sz="900"/>
            </a:lvl8pPr>
            <a:lvl9pPr indent="-228600" lvl="8" marL="4114800" algn="l">
              <a:spcBef>
                <a:spcPts val="180"/>
              </a:spcBef>
              <a:spcAft>
                <a:spcPts val="0"/>
              </a:spcAft>
              <a:buClr>
                <a:schemeClr val="dk1"/>
              </a:buClr>
              <a:buSzPts val="900"/>
              <a:buFont typeface="Arial"/>
              <a:buNone/>
              <a:defRPr sz="9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9" name="Shape 39"/>
        <p:cNvGrpSpPr/>
        <p:nvPr/>
      </p:nvGrpSpPr>
      <p:grpSpPr>
        <a:xfrm>
          <a:off x="0" y="0"/>
          <a:ext cx="0" cy="0"/>
          <a:chOff x="0" y="0"/>
          <a:chExt cx="0" cy="0"/>
        </a:xfrm>
      </p:grpSpPr>
      <p:sp>
        <p:nvSpPr>
          <p:cNvPr id="40" name="Google Shape;40;p21"/>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1" name="Google Shape;41;p21"/>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SzPts val="3200"/>
              <a:buChar char="•"/>
              <a:defRPr sz="3200"/>
            </a:lvl1pPr>
            <a:lvl2pPr indent="-406400" lvl="1" marL="914400" algn="l">
              <a:spcBef>
                <a:spcPts val="560"/>
              </a:spcBef>
              <a:spcAft>
                <a:spcPts val="0"/>
              </a:spcAft>
              <a:buSzPts val="2800"/>
              <a:buChar char="•"/>
              <a:defRPr sz="2800"/>
            </a:lvl2pPr>
            <a:lvl3pPr indent="-350519" lvl="2" marL="1371600" algn="l">
              <a:spcBef>
                <a:spcPts val="480"/>
              </a:spcBef>
              <a:spcAft>
                <a:spcPts val="0"/>
              </a:spcAft>
              <a:buSzPts val="1920"/>
              <a:buChar char="▪"/>
              <a:defRPr sz="2400"/>
            </a:lvl3pPr>
            <a:lvl4pPr indent="-355600" lvl="3" marL="1828800" algn="l">
              <a:spcBef>
                <a:spcPts val="400"/>
              </a:spcBef>
              <a:spcAft>
                <a:spcPts val="0"/>
              </a:spcAft>
              <a:buSzPts val="2000"/>
              <a:buFont typeface="Arial"/>
              <a:buChar char="–"/>
              <a:defRPr sz="2000"/>
            </a:lvl4pPr>
            <a:lvl5pPr indent="-355600" lvl="4" marL="2286000" algn="l">
              <a:spcBef>
                <a:spcPts val="400"/>
              </a:spcBef>
              <a:spcAft>
                <a:spcPts val="0"/>
              </a:spcAft>
              <a:buClr>
                <a:schemeClr val="dk1"/>
              </a:buClr>
              <a:buSzPts val="2000"/>
              <a:buFont typeface="Arial"/>
              <a:buChar char="»"/>
              <a:defRPr sz="2000"/>
            </a:lvl5pPr>
            <a:lvl6pPr indent="-355600" lvl="5" marL="2743200" algn="l">
              <a:spcBef>
                <a:spcPts val="400"/>
              </a:spcBef>
              <a:spcAft>
                <a:spcPts val="0"/>
              </a:spcAft>
              <a:buClr>
                <a:schemeClr val="dk1"/>
              </a:buClr>
              <a:buSzPts val="2000"/>
              <a:buFont typeface="Arial"/>
              <a:buChar char="»"/>
              <a:defRPr sz="2000"/>
            </a:lvl6pPr>
            <a:lvl7pPr indent="-355600" lvl="6" marL="3200400" algn="l">
              <a:spcBef>
                <a:spcPts val="400"/>
              </a:spcBef>
              <a:spcAft>
                <a:spcPts val="0"/>
              </a:spcAft>
              <a:buClr>
                <a:schemeClr val="dk1"/>
              </a:buClr>
              <a:buSzPts val="2000"/>
              <a:buFont typeface="Arial"/>
              <a:buChar char="»"/>
              <a:defRPr sz="2000"/>
            </a:lvl7pPr>
            <a:lvl8pPr indent="-355600" lvl="7" marL="3657600" algn="l">
              <a:spcBef>
                <a:spcPts val="400"/>
              </a:spcBef>
              <a:spcAft>
                <a:spcPts val="0"/>
              </a:spcAft>
              <a:buClr>
                <a:schemeClr val="dk1"/>
              </a:buClr>
              <a:buSzPts val="2000"/>
              <a:buFont typeface="Arial"/>
              <a:buChar char="»"/>
              <a:defRPr sz="2000"/>
            </a:lvl8pPr>
            <a:lvl9pPr indent="-355600" lvl="8" marL="4114800" algn="l">
              <a:spcBef>
                <a:spcPts val="400"/>
              </a:spcBef>
              <a:spcAft>
                <a:spcPts val="0"/>
              </a:spcAft>
              <a:buClr>
                <a:schemeClr val="dk1"/>
              </a:buClr>
              <a:buSzPts val="2000"/>
              <a:buFont typeface="Arial"/>
              <a:buChar char="»"/>
              <a:defRPr sz="2000"/>
            </a:lvl9pPr>
          </a:lstStyle>
          <a:p/>
        </p:txBody>
      </p:sp>
      <p:sp>
        <p:nvSpPr>
          <p:cNvPr id="42" name="Google Shape;42;p21"/>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SzPts val="1400"/>
              <a:buNone/>
              <a:defRPr sz="1400"/>
            </a:lvl1pPr>
            <a:lvl2pPr indent="-228600" lvl="1" marL="914400" algn="l">
              <a:spcBef>
                <a:spcPts val="240"/>
              </a:spcBef>
              <a:spcAft>
                <a:spcPts val="0"/>
              </a:spcAft>
              <a:buSzPts val="1200"/>
              <a:buNone/>
              <a:defRPr sz="1200"/>
            </a:lvl2pPr>
            <a:lvl3pPr indent="-228600" lvl="2" marL="1371600" algn="l">
              <a:spcBef>
                <a:spcPts val="200"/>
              </a:spcBef>
              <a:spcAft>
                <a:spcPts val="0"/>
              </a:spcAft>
              <a:buSzPts val="800"/>
              <a:buNone/>
              <a:defRPr sz="1000"/>
            </a:lvl3pPr>
            <a:lvl4pPr indent="-228600" lvl="3" marL="1828800" algn="l">
              <a:spcBef>
                <a:spcPts val="180"/>
              </a:spcBef>
              <a:spcAft>
                <a:spcPts val="0"/>
              </a:spcAft>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Arial"/>
              <a:buNone/>
              <a:defRPr sz="900"/>
            </a:lvl6pPr>
            <a:lvl7pPr indent="-228600" lvl="6" marL="3200400" algn="l">
              <a:spcBef>
                <a:spcPts val="180"/>
              </a:spcBef>
              <a:spcAft>
                <a:spcPts val="0"/>
              </a:spcAft>
              <a:buClr>
                <a:schemeClr val="dk1"/>
              </a:buClr>
              <a:buSzPts val="900"/>
              <a:buFont typeface="Arial"/>
              <a:buNone/>
              <a:defRPr sz="900"/>
            </a:lvl7pPr>
            <a:lvl8pPr indent="-228600" lvl="7" marL="3657600" algn="l">
              <a:spcBef>
                <a:spcPts val="180"/>
              </a:spcBef>
              <a:spcAft>
                <a:spcPts val="0"/>
              </a:spcAft>
              <a:buClr>
                <a:schemeClr val="dk1"/>
              </a:buClr>
              <a:buSzPts val="900"/>
              <a:buFont typeface="Arial"/>
              <a:buNone/>
              <a:defRPr sz="900"/>
            </a:lvl8pPr>
            <a:lvl9pPr indent="-228600" lvl="8" marL="4114800" algn="l">
              <a:spcBef>
                <a:spcPts val="180"/>
              </a:spcBef>
              <a:spcAft>
                <a:spcPts val="0"/>
              </a:spcAft>
              <a:buClr>
                <a:schemeClr val="dk1"/>
              </a:buClr>
              <a:buSzPts val="900"/>
              <a:buFont typeface="Arial"/>
              <a:buNone/>
              <a:defRPr sz="9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3" name="Shape 43"/>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4" name="Shape 44"/>
        <p:cNvGrpSpPr/>
        <p:nvPr/>
      </p:nvGrpSpPr>
      <p:grpSpPr>
        <a:xfrm>
          <a:off x="0" y="0"/>
          <a:ext cx="0" cy="0"/>
          <a:chOff x="0" y="0"/>
          <a:chExt cx="0" cy="0"/>
        </a:xfrm>
      </p:grpSpPr>
      <p:sp>
        <p:nvSpPr>
          <p:cNvPr id="45" name="Google Shape;45;p23"/>
          <p:cNvSpPr txBox="1"/>
          <p:nvPr>
            <p:ph type="title"/>
          </p:nvPr>
        </p:nvSpPr>
        <p:spPr>
          <a:xfrm>
            <a:off x="381000" y="381000"/>
            <a:ext cx="8382000" cy="6858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7.xml"/><Relationship Id="rId10" Type="http://schemas.openxmlformats.org/officeDocument/2006/relationships/slideLayout" Target="../slideLayouts/slideLayout6.xml"/><Relationship Id="rId13" Type="http://schemas.openxmlformats.org/officeDocument/2006/relationships/slideLayout" Target="../slideLayouts/slideLayout9.xml"/><Relationship Id="rId12" Type="http://schemas.openxmlformats.org/officeDocument/2006/relationships/slideLayout" Target="../slideLayouts/slideLayout8.xml"/><Relationship Id="rId1" Type="http://schemas.openxmlformats.org/officeDocument/2006/relationships/image" Target="../media/image10.jpg"/><Relationship Id="rId2" Type="http://schemas.openxmlformats.org/officeDocument/2006/relationships/image" Target="../media/image2.png"/><Relationship Id="rId3" Type="http://schemas.openxmlformats.org/officeDocument/2006/relationships/image" Target="../media/image15.png"/><Relationship Id="rId4" Type="http://schemas.openxmlformats.org/officeDocument/2006/relationships/image" Target="../media/image1.png"/><Relationship Id="rId9" Type="http://schemas.openxmlformats.org/officeDocument/2006/relationships/slideLayout" Target="../slideLayouts/slideLayout5.xml"/><Relationship Id="rId15" Type="http://schemas.openxmlformats.org/officeDocument/2006/relationships/slideLayout" Target="../slideLayouts/slideLayout11.xml"/><Relationship Id="rId14" Type="http://schemas.openxmlformats.org/officeDocument/2006/relationships/slideLayout" Target="../slideLayouts/slideLayout10.xml"/><Relationship Id="rId16" Type="http://schemas.openxmlformats.org/officeDocument/2006/relationships/theme" Target="../theme/theme2.xml"/><Relationship Id="rId5" Type="http://schemas.openxmlformats.org/officeDocument/2006/relationships/slideLayout" Target="../slideLayouts/slideLayout1.xml"/><Relationship Id="rId6" Type="http://schemas.openxmlformats.org/officeDocument/2006/relationships/slideLayout" Target="../slideLayouts/slideLayout2.xml"/><Relationship Id="rId7" Type="http://schemas.openxmlformats.org/officeDocument/2006/relationships/slideLayout" Target="../slideLayouts/slideLayout3.xml"/><Relationship Id="rId8"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4"/>
          <p:cNvSpPr txBox="1"/>
          <p:nvPr>
            <p:ph type="title"/>
          </p:nvPr>
        </p:nvSpPr>
        <p:spPr>
          <a:xfrm>
            <a:off x="381000" y="381000"/>
            <a:ext cx="8382000" cy="6858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3600" u="none" cap="none" strike="noStrike">
                <a:solidFill>
                  <a:srgbClr val="FF0000"/>
                </a:solidFill>
                <a:latin typeface="Arial"/>
                <a:ea typeface="Arial"/>
                <a:cs typeface="Arial"/>
                <a:sym typeface="Arial"/>
              </a:defRPr>
            </a:lvl1pPr>
            <a:lvl2pPr lvl="1" marR="0" rtl="0" algn="ctr">
              <a:spcBef>
                <a:spcPts val="0"/>
              </a:spcBef>
              <a:spcAft>
                <a:spcPts val="0"/>
              </a:spcAft>
              <a:buSzPts val="1400"/>
              <a:buNone/>
              <a:defRPr b="0" i="0" sz="3600" u="none" cap="none" strike="noStrike">
                <a:solidFill>
                  <a:srgbClr val="FF0000"/>
                </a:solidFill>
                <a:latin typeface="Arial"/>
                <a:ea typeface="Arial"/>
                <a:cs typeface="Arial"/>
                <a:sym typeface="Arial"/>
              </a:defRPr>
            </a:lvl2pPr>
            <a:lvl3pPr lvl="2" marR="0" rtl="0" algn="ctr">
              <a:spcBef>
                <a:spcPts val="0"/>
              </a:spcBef>
              <a:spcAft>
                <a:spcPts val="0"/>
              </a:spcAft>
              <a:buSzPts val="1400"/>
              <a:buNone/>
              <a:defRPr b="0" i="0" sz="3600" u="none" cap="none" strike="noStrike">
                <a:solidFill>
                  <a:srgbClr val="FF0000"/>
                </a:solidFill>
                <a:latin typeface="Arial"/>
                <a:ea typeface="Arial"/>
                <a:cs typeface="Arial"/>
                <a:sym typeface="Arial"/>
              </a:defRPr>
            </a:lvl3pPr>
            <a:lvl4pPr lvl="3" marR="0" rtl="0" algn="ctr">
              <a:spcBef>
                <a:spcPts val="0"/>
              </a:spcBef>
              <a:spcAft>
                <a:spcPts val="0"/>
              </a:spcAft>
              <a:buSzPts val="1400"/>
              <a:buNone/>
              <a:defRPr b="0" i="0" sz="3600" u="none" cap="none" strike="noStrike">
                <a:solidFill>
                  <a:srgbClr val="FF0000"/>
                </a:solidFill>
                <a:latin typeface="Arial"/>
                <a:ea typeface="Arial"/>
                <a:cs typeface="Arial"/>
                <a:sym typeface="Arial"/>
              </a:defRPr>
            </a:lvl4pPr>
            <a:lvl5pPr lvl="4" marR="0" rtl="0" algn="ctr">
              <a:spcBef>
                <a:spcPts val="0"/>
              </a:spcBef>
              <a:spcAft>
                <a:spcPts val="0"/>
              </a:spcAft>
              <a:buSzPts val="1400"/>
              <a:buNone/>
              <a:defRPr b="0" i="0" sz="3600" u="none" cap="none" strike="noStrike">
                <a:solidFill>
                  <a:srgbClr val="FF0000"/>
                </a:solidFill>
                <a:latin typeface="Arial"/>
                <a:ea typeface="Arial"/>
                <a:cs typeface="Arial"/>
                <a:sym typeface="Arial"/>
              </a:defRPr>
            </a:lvl5pPr>
            <a:lvl6pPr lvl="5" marR="0" rtl="0" algn="ctr">
              <a:spcBef>
                <a:spcPts val="0"/>
              </a:spcBef>
              <a:spcAft>
                <a:spcPts val="0"/>
              </a:spcAft>
              <a:buSzPts val="1400"/>
              <a:buNone/>
              <a:defRPr b="0" i="0" sz="3600" u="none" cap="none" strike="noStrike">
                <a:solidFill>
                  <a:srgbClr val="FF0000"/>
                </a:solidFill>
                <a:latin typeface="Arial"/>
                <a:ea typeface="Arial"/>
                <a:cs typeface="Arial"/>
                <a:sym typeface="Arial"/>
              </a:defRPr>
            </a:lvl6pPr>
            <a:lvl7pPr lvl="6" marR="0" rtl="0" algn="ctr">
              <a:spcBef>
                <a:spcPts val="0"/>
              </a:spcBef>
              <a:spcAft>
                <a:spcPts val="0"/>
              </a:spcAft>
              <a:buSzPts val="1400"/>
              <a:buNone/>
              <a:defRPr b="0" i="0" sz="3600" u="none" cap="none" strike="noStrike">
                <a:solidFill>
                  <a:srgbClr val="FF0000"/>
                </a:solidFill>
                <a:latin typeface="Arial"/>
                <a:ea typeface="Arial"/>
                <a:cs typeface="Arial"/>
                <a:sym typeface="Arial"/>
              </a:defRPr>
            </a:lvl7pPr>
            <a:lvl8pPr lvl="7" marR="0" rtl="0" algn="ctr">
              <a:spcBef>
                <a:spcPts val="0"/>
              </a:spcBef>
              <a:spcAft>
                <a:spcPts val="0"/>
              </a:spcAft>
              <a:buSzPts val="1400"/>
              <a:buNone/>
              <a:defRPr b="0" i="0" sz="3600" u="none" cap="none" strike="noStrike">
                <a:solidFill>
                  <a:srgbClr val="FF0000"/>
                </a:solidFill>
                <a:latin typeface="Arial"/>
                <a:ea typeface="Arial"/>
                <a:cs typeface="Arial"/>
                <a:sym typeface="Arial"/>
              </a:defRPr>
            </a:lvl8pPr>
            <a:lvl9pPr lvl="8" marR="0" rtl="0" algn="ctr">
              <a:spcBef>
                <a:spcPts val="0"/>
              </a:spcBef>
              <a:spcAft>
                <a:spcPts val="0"/>
              </a:spcAft>
              <a:buSzPts val="1400"/>
              <a:buNone/>
              <a:defRPr b="0" i="0" sz="3600" u="none" cap="none" strike="noStrike">
                <a:solidFill>
                  <a:srgbClr val="FF0000"/>
                </a:solidFill>
                <a:latin typeface="Arial"/>
                <a:ea typeface="Arial"/>
                <a:cs typeface="Arial"/>
                <a:sym typeface="Arial"/>
              </a:defRPr>
            </a:lvl9pPr>
          </a:lstStyle>
          <a:p/>
        </p:txBody>
      </p:sp>
      <p:sp>
        <p:nvSpPr>
          <p:cNvPr id="11" name="Google Shape;11;p14"/>
          <p:cNvSpPr txBox="1"/>
          <p:nvPr>
            <p:ph idx="1" type="body"/>
          </p:nvPr>
        </p:nvSpPr>
        <p:spPr>
          <a:xfrm>
            <a:off x="381000" y="1246187"/>
            <a:ext cx="8382000" cy="4648200"/>
          </a:xfrm>
          <a:prstGeom prst="rect">
            <a:avLst/>
          </a:prstGeom>
          <a:noFill/>
          <a:ln>
            <a:noFill/>
          </a:ln>
        </p:spPr>
        <p:txBody>
          <a:bodyPr anchorCtr="0" anchor="t" bIns="45700" lIns="91425" spcFirstLastPara="1" rIns="91425" wrap="square" tIns="45700">
            <a:noAutofit/>
          </a:bodyPr>
          <a:lstStyle>
            <a:lvl1pPr indent="-368300" lvl="0" marL="457200" marR="0" rtl="0" algn="l">
              <a:spcBef>
                <a:spcPts val="440"/>
              </a:spcBef>
              <a:spcAft>
                <a:spcPts val="0"/>
              </a:spcAft>
              <a:buClr>
                <a:srgbClr val="FF0000"/>
              </a:buClr>
              <a:buSzPts val="2200"/>
              <a:buFont typeface="Times"/>
              <a:buChar char="•"/>
              <a:defRPr b="0" i="0" sz="2200" u="none" cap="none" strike="noStrike">
                <a:solidFill>
                  <a:schemeClr val="dk1"/>
                </a:solidFill>
                <a:latin typeface="Arial"/>
                <a:ea typeface="Arial"/>
                <a:cs typeface="Arial"/>
                <a:sym typeface="Arial"/>
              </a:defRPr>
            </a:lvl1pPr>
            <a:lvl2pPr indent="-355600" lvl="1" marL="914400" marR="0" rtl="0" algn="l">
              <a:spcBef>
                <a:spcPts val="400"/>
              </a:spcBef>
              <a:spcAft>
                <a:spcPts val="0"/>
              </a:spcAft>
              <a:buClr>
                <a:srgbClr val="5F6DB2"/>
              </a:buClr>
              <a:buSzPts val="2000"/>
              <a:buFont typeface="Times"/>
              <a:buChar char="•"/>
              <a:defRPr b="0" i="0" sz="2000" u="none" cap="none" strike="noStrike">
                <a:solidFill>
                  <a:schemeClr val="dk1"/>
                </a:solidFill>
                <a:latin typeface="Arial"/>
                <a:ea typeface="Arial"/>
                <a:cs typeface="Arial"/>
                <a:sym typeface="Arial"/>
              </a:defRPr>
            </a:lvl2pPr>
            <a:lvl3pPr indent="-350519" lvl="2" marL="1371600" marR="0" rtl="0" algn="l">
              <a:spcBef>
                <a:spcPts val="480"/>
              </a:spcBef>
              <a:spcAft>
                <a:spcPts val="0"/>
              </a:spcAft>
              <a:buClr>
                <a:srgbClr val="FF0000"/>
              </a:buClr>
              <a:buSzPts val="1920"/>
              <a:buFont typeface="Noto Sans Symbols"/>
              <a:buChar char="▪"/>
              <a:defRPr b="0" i="0" sz="2400" u="none" cap="none" strike="noStrike">
                <a:solidFill>
                  <a:schemeClr val="dk1"/>
                </a:solidFill>
                <a:latin typeface="Arial"/>
                <a:ea typeface="Arial"/>
                <a:cs typeface="Arial"/>
                <a:sym typeface="Arial"/>
              </a:defRPr>
            </a:lvl3pPr>
            <a:lvl4pPr indent="-330200" lvl="3" marL="1828800" marR="0" rtl="0" algn="l">
              <a:spcBef>
                <a:spcPts val="320"/>
              </a:spcBef>
              <a:spcAft>
                <a:spcPts val="0"/>
              </a:spcAft>
              <a:buClr>
                <a:srgbClr val="5F6DB2"/>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9pPr>
          </a:lstStyle>
          <a:p/>
        </p:txBody>
      </p:sp>
      <p:sp>
        <p:nvSpPr>
          <p:cNvPr id="12" name="Google Shape;12;p14"/>
          <p:cNvSpPr txBox="1"/>
          <p:nvPr/>
        </p:nvSpPr>
        <p:spPr>
          <a:xfrm>
            <a:off x="3638550" y="6018212"/>
            <a:ext cx="2486025" cy="304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1400"/>
              <a:buFont typeface="Arial"/>
              <a:buNone/>
            </a:pPr>
            <a:r>
              <a:rPr b="1" i="0" lang="en-US" sz="1400" u="none" cap="none" strike="noStrike">
                <a:solidFill>
                  <a:srgbClr val="FF0000"/>
                </a:solidFill>
                <a:latin typeface="Arial"/>
                <a:ea typeface="Arial"/>
                <a:cs typeface="Arial"/>
                <a:sym typeface="Arial"/>
              </a:rPr>
              <a:t>http://samos.coaps.fsu.edu</a:t>
            </a:r>
            <a:endParaRPr/>
          </a:p>
        </p:txBody>
      </p:sp>
      <p:cxnSp>
        <p:nvCxnSpPr>
          <p:cNvPr id="13" name="Google Shape;13;p14"/>
          <p:cNvCxnSpPr/>
          <p:nvPr/>
        </p:nvCxnSpPr>
        <p:spPr>
          <a:xfrm>
            <a:off x="381000" y="1143000"/>
            <a:ext cx="8382000" cy="0"/>
          </a:xfrm>
          <a:prstGeom prst="straightConnector1">
            <a:avLst/>
          </a:prstGeom>
          <a:noFill/>
          <a:ln cap="flat" cmpd="sng" w="28575">
            <a:solidFill>
              <a:srgbClr val="5F6DB2"/>
            </a:solidFill>
            <a:prstDash val="solid"/>
            <a:miter lim="800000"/>
            <a:headEnd len="med" w="med" type="none"/>
            <a:tailEnd len="med" w="med" type="none"/>
          </a:ln>
        </p:spPr>
      </p:cxnSp>
      <p:cxnSp>
        <p:nvCxnSpPr>
          <p:cNvPr id="14" name="Google Shape;14;p14"/>
          <p:cNvCxnSpPr/>
          <p:nvPr/>
        </p:nvCxnSpPr>
        <p:spPr>
          <a:xfrm>
            <a:off x="381000" y="6019800"/>
            <a:ext cx="8382000" cy="0"/>
          </a:xfrm>
          <a:prstGeom prst="straightConnector1">
            <a:avLst/>
          </a:prstGeom>
          <a:noFill/>
          <a:ln cap="flat" cmpd="sng" w="19050">
            <a:solidFill>
              <a:srgbClr val="5F6DB2"/>
            </a:solidFill>
            <a:prstDash val="solid"/>
            <a:miter lim="800000"/>
            <a:headEnd len="med" w="med" type="none"/>
            <a:tailEnd len="med" w="med" type="none"/>
          </a:ln>
        </p:spPr>
      </p:cxnSp>
      <p:pic>
        <p:nvPicPr>
          <p:cNvPr descr="COAPS_logo" id="15" name="Google Shape;15;p14"/>
          <p:cNvPicPr preferRelativeResize="0"/>
          <p:nvPr/>
        </p:nvPicPr>
        <p:blipFill rotWithShape="1">
          <a:blip r:embed="rId1">
            <a:alphaModFix/>
          </a:blip>
          <a:srcRect b="0" l="0" r="0" t="0"/>
          <a:stretch/>
        </p:blipFill>
        <p:spPr>
          <a:xfrm>
            <a:off x="8305800" y="6096000"/>
            <a:ext cx="533400" cy="533400"/>
          </a:xfrm>
          <a:prstGeom prst="rect">
            <a:avLst/>
          </a:prstGeom>
          <a:noFill/>
          <a:ln>
            <a:noFill/>
          </a:ln>
        </p:spPr>
      </p:pic>
      <p:pic>
        <p:nvPicPr>
          <p:cNvPr descr="noaa_logo_transparent" id="16" name="Google Shape;16;p14"/>
          <p:cNvPicPr preferRelativeResize="0"/>
          <p:nvPr/>
        </p:nvPicPr>
        <p:blipFill rotWithShape="1">
          <a:blip r:embed="rId2">
            <a:alphaModFix/>
          </a:blip>
          <a:srcRect b="0" l="0" r="0" t="0"/>
          <a:stretch/>
        </p:blipFill>
        <p:spPr>
          <a:xfrm>
            <a:off x="7696200" y="6096000"/>
            <a:ext cx="533400" cy="533400"/>
          </a:xfrm>
          <a:prstGeom prst="rect">
            <a:avLst/>
          </a:prstGeom>
          <a:noFill/>
          <a:ln>
            <a:noFill/>
          </a:ln>
        </p:spPr>
      </p:pic>
      <p:pic>
        <p:nvPicPr>
          <p:cNvPr descr="nsf_trans.gif" id="17" name="Google Shape;17;p14"/>
          <p:cNvPicPr preferRelativeResize="0"/>
          <p:nvPr/>
        </p:nvPicPr>
        <p:blipFill rotWithShape="1">
          <a:blip r:embed="rId3">
            <a:alphaModFix/>
          </a:blip>
          <a:srcRect b="0" l="0" r="0" t="0"/>
          <a:stretch/>
        </p:blipFill>
        <p:spPr>
          <a:xfrm>
            <a:off x="7053262" y="6072187"/>
            <a:ext cx="593725" cy="593725"/>
          </a:xfrm>
          <a:prstGeom prst="rect">
            <a:avLst/>
          </a:prstGeom>
          <a:noFill/>
          <a:ln>
            <a:noFill/>
          </a:ln>
        </p:spPr>
      </p:pic>
      <p:pic>
        <p:nvPicPr>
          <p:cNvPr descr="samos" id="18" name="Google Shape;18;p14"/>
          <p:cNvPicPr preferRelativeResize="0"/>
          <p:nvPr/>
        </p:nvPicPr>
        <p:blipFill rotWithShape="1">
          <a:blip r:embed="rId4">
            <a:alphaModFix/>
          </a:blip>
          <a:srcRect b="0" l="0" r="0" t="0"/>
          <a:stretch/>
        </p:blipFill>
        <p:spPr>
          <a:xfrm>
            <a:off x="377825" y="6172200"/>
            <a:ext cx="4575175" cy="4572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0.png"/><Relationship Id="rId4" Type="http://schemas.openxmlformats.org/officeDocument/2006/relationships/hyperlink" Target="mailto:samos@coaps.fsu.edu" TargetMode="External"/><Relationship Id="rId5"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www.surveymonkey.com/s/SH3RBQR" TargetMode="External"/><Relationship Id="rId4" Type="http://schemas.openxmlformats.org/officeDocument/2006/relationships/hyperlink" Target="http://samos.coaps.fsu.edu/html/mt_shortcourses/shortcourse_01_20_2012.php" TargetMode="External"/><Relationship Id="rId9" Type="http://schemas.openxmlformats.org/officeDocument/2006/relationships/hyperlink" Target="mailto:rolph@coaps.fsu.edu" TargetMode="External"/><Relationship Id="rId5" Type="http://schemas.openxmlformats.org/officeDocument/2006/relationships/hyperlink" Target="http://samos.coaps.fsu.edu/html/mt_shortcourses/shortcourse_01_20_2012.php" TargetMode="External"/><Relationship Id="rId6" Type="http://schemas.openxmlformats.org/officeDocument/2006/relationships/hyperlink" Target="http://samos.coaps.fsu.edu/html/mt_shortcourses/shortcourse_01_20_2012.php" TargetMode="External"/><Relationship Id="rId7" Type="http://schemas.openxmlformats.org/officeDocument/2006/relationships/hyperlink" Target="mailto:smith@coaps.fsu.edu" TargetMode="External"/><Relationship Id="rId8" Type="http://schemas.openxmlformats.org/officeDocument/2006/relationships/hyperlink" Target="mailto:Daniel.Wolfe@noaa.gov"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4.jpg"/><Relationship Id="rId4" Type="http://schemas.openxmlformats.org/officeDocument/2006/relationships/image" Target="../media/image1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2.jp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8.jpg"/><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8.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7.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0000"/>
              </a:buClr>
              <a:buSzPts val="3600"/>
              <a:buFont typeface="Arial"/>
              <a:buNone/>
            </a:pPr>
            <a:r>
              <a:rPr b="0" i="0" lang="en-US" sz="3600" u="none">
                <a:solidFill>
                  <a:srgbClr val="FF0000"/>
                </a:solidFill>
                <a:latin typeface="Arial"/>
                <a:ea typeface="Arial"/>
                <a:cs typeface="Arial"/>
                <a:sym typeface="Arial"/>
              </a:rPr>
              <a:t>Instrument Location Examples</a:t>
            </a:r>
            <a:endParaRPr/>
          </a:p>
        </p:txBody>
      </p:sp>
      <p:sp>
        <p:nvSpPr>
          <p:cNvPr id="61" name="Google Shape;61;p1"/>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2200"/>
              <a:buNone/>
            </a:pPr>
            <a:r>
              <a:rPr b="0" i="0" lang="en-US" sz="2200" u="none">
                <a:solidFill>
                  <a:schemeClr val="dk1"/>
                </a:solidFill>
                <a:latin typeface="Arial"/>
                <a:ea typeface="Arial"/>
                <a:cs typeface="Arial"/>
                <a:sym typeface="Arial"/>
              </a:rPr>
              <a:t>Thanks to operators for providing images!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8"/>
          <p:cNvSpPr txBox="1"/>
          <p:nvPr>
            <p:ph type="title"/>
          </p:nvPr>
        </p:nvSpPr>
        <p:spPr>
          <a:xfrm>
            <a:off x="381000" y="381000"/>
            <a:ext cx="8382000" cy="685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t/>
            </a:r>
            <a:endParaRPr sz="3600">
              <a:solidFill>
                <a:srgbClr val="FF0000"/>
              </a:solidFill>
              <a:latin typeface="Arial"/>
              <a:ea typeface="Arial"/>
              <a:cs typeface="Arial"/>
              <a:sym typeface="Arial"/>
            </a:endParaRPr>
          </a:p>
        </p:txBody>
      </p:sp>
      <p:pic>
        <p:nvPicPr>
          <p:cNvPr descr="AGOR.tiff" id="131" name="Google Shape;131;p8"/>
          <p:cNvPicPr preferRelativeResize="0"/>
          <p:nvPr>
            <p:ph idx="1" type="body"/>
          </p:nvPr>
        </p:nvPicPr>
        <p:blipFill rotWithShape="1">
          <a:blip r:embed="rId3">
            <a:alphaModFix/>
          </a:blip>
          <a:srcRect b="0" l="-4431" r="-4430" t="0"/>
          <a:stretch/>
        </p:blipFill>
        <p:spPr>
          <a:xfrm>
            <a:off x="381000" y="1246187"/>
            <a:ext cx="8382000" cy="46482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9"/>
          <p:cNvSpPr txBox="1"/>
          <p:nvPr>
            <p:ph type="title"/>
          </p:nvPr>
        </p:nvSpPr>
        <p:spPr>
          <a:xfrm>
            <a:off x="381000" y="381000"/>
            <a:ext cx="8382000" cy="685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t/>
            </a:r>
            <a:endParaRPr sz="3600">
              <a:solidFill>
                <a:srgbClr val="FF0000"/>
              </a:solidFill>
              <a:latin typeface="Arial"/>
              <a:ea typeface="Arial"/>
              <a:cs typeface="Arial"/>
              <a:sym typeface="Arial"/>
            </a:endParaRPr>
          </a:p>
        </p:txBody>
      </p:sp>
      <p:pic>
        <p:nvPicPr>
          <p:cNvPr descr="SQ-201423Val-Ihde-01_0.JPG" id="138" name="Google Shape;138;p9"/>
          <p:cNvPicPr preferRelativeResize="0"/>
          <p:nvPr>
            <p:ph idx="1" type="body"/>
          </p:nvPr>
        </p:nvPicPr>
        <p:blipFill rotWithShape="1">
          <a:blip r:embed="rId3">
            <a:alphaModFix/>
          </a:blip>
          <a:srcRect b="13668" l="9672" r="9441" t="22505"/>
          <a:stretch/>
        </p:blipFill>
        <p:spPr>
          <a:xfrm>
            <a:off x="244475" y="1270000"/>
            <a:ext cx="8723312" cy="4572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12"/>
          <p:cNvSpPr txBox="1"/>
          <p:nvPr>
            <p:ph type="title"/>
          </p:nvPr>
        </p:nvSpPr>
        <p:spPr>
          <a:xfrm>
            <a:off x="381000" y="381000"/>
            <a:ext cx="8382000" cy="6858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0000"/>
              </a:buClr>
              <a:buSzPts val="3600"/>
              <a:buFont typeface="Arial"/>
              <a:buNone/>
            </a:pPr>
            <a:r>
              <a:rPr b="0" i="0" lang="en-US" sz="3600" u="none">
                <a:solidFill>
                  <a:srgbClr val="FF0000"/>
                </a:solidFill>
                <a:latin typeface="Arial"/>
                <a:ea typeface="Arial"/>
                <a:cs typeface="Arial"/>
                <a:sym typeface="Arial"/>
              </a:rPr>
              <a:t>Invitation to Examine Your Vessel</a:t>
            </a:r>
            <a:endParaRPr/>
          </a:p>
        </p:txBody>
      </p:sp>
      <p:pic>
        <p:nvPicPr>
          <p:cNvPr descr="Falkor_2011-04-11_sideview_schematic.png" id="145" name="Google Shape;145;p12"/>
          <p:cNvPicPr preferRelativeResize="0"/>
          <p:nvPr/>
        </p:nvPicPr>
        <p:blipFill rotWithShape="1">
          <a:blip r:embed="rId3">
            <a:alphaModFix/>
          </a:blip>
          <a:srcRect b="-12663" l="0" r="0" t="-12664"/>
          <a:stretch/>
        </p:blipFill>
        <p:spPr>
          <a:xfrm>
            <a:off x="374650" y="3670300"/>
            <a:ext cx="4114800" cy="2166937"/>
          </a:xfrm>
          <a:prstGeom prst="rect">
            <a:avLst/>
          </a:prstGeom>
          <a:noFill/>
          <a:ln>
            <a:noFill/>
          </a:ln>
        </p:spPr>
      </p:pic>
      <p:sp>
        <p:nvSpPr>
          <p:cNvPr id="146" name="Google Shape;146;p12"/>
          <p:cNvSpPr txBox="1"/>
          <p:nvPr>
            <p:ph idx="1" type="body"/>
          </p:nvPr>
        </p:nvSpPr>
        <p:spPr>
          <a:xfrm>
            <a:off x="4648200" y="1295400"/>
            <a:ext cx="4114800" cy="46482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FF0000"/>
              </a:buClr>
              <a:buSzPts val="1600"/>
              <a:buFont typeface="Times"/>
              <a:buChar char="•"/>
            </a:pPr>
            <a:r>
              <a:rPr b="0" i="0" lang="en-US" sz="1600" u="none" cap="none" strike="noStrike">
                <a:solidFill>
                  <a:schemeClr val="dk1"/>
                </a:solidFill>
                <a:latin typeface="Arial"/>
                <a:ea typeface="Arial"/>
                <a:cs typeface="Arial"/>
                <a:sym typeface="Arial"/>
              </a:rPr>
              <a:t>We invite each operator to examine the location of the Met and sea water measurement systems on their vessel.</a:t>
            </a:r>
            <a:endParaRPr/>
          </a:p>
          <a:p>
            <a:pPr indent="-241300" lvl="0" marL="342900" marR="0" rtl="0" algn="l">
              <a:lnSpc>
                <a:spcPct val="100000"/>
              </a:lnSpc>
              <a:spcBef>
                <a:spcPts val="320"/>
              </a:spcBef>
              <a:spcAft>
                <a:spcPts val="0"/>
              </a:spcAft>
              <a:buClr>
                <a:srgbClr val="FF0000"/>
              </a:buClr>
              <a:buSzPts val="1600"/>
              <a:buFont typeface="Times"/>
              <a:buNone/>
            </a:pPr>
            <a:r>
              <a:t/>
            </a:r>
            <a:endParaRPr b="0" i="0" sz="1600" u="none" cap="none" strike="noStrike">
              <a:solidFill>
                <a:schemeClr val="dk1"/>
              </a:solidFill>
              <a:latin typeface="Arial"/>
              <a:ea typeface="Arial"/>
              <a:cs typeface="Arial"/>
              <a:sym typeface="Arial"/>
            </a:endParaRPr>
          </a:p>
          <a:p>
            <a:pPr indent="-342900" lvl="0" marL="342900" marR="0" rtl="0" algn="l">
              <a:lnSpc>
                <a:spcPct val="100000"/>
              </a:lnSpc>
              <a:spcBef>
                <a:spcPts val="320"/>
              </a:spcBef>
              <a:spcAft>
                <a:spcPts val="0"/>
              </a:spcAft>
              <a:buClr>
                <a:srgbClr val="FF0000"/>
              </a:buClr>
              <a:buSzPts val="1600"/>
              <a:buFont typeface="Times"/>
              <a:buChar char="•"/>
            </a:pPr>
            <a:r>
              <a:rPr b="0" i="0" lang="en-US" sz="1600" u="none" cap="none" strike="noStrike">
                <a:solidFill>
                  <a:schemeClr val="dk1"/>
                </a:solidFill>
                <a:latin typeface="Arial"/>
                <a:ea typeface="Arial"/>
                <a:cs typeface="Arial"/>
                <a:sym typeface="Arial"/>
              </a:rPr>
              <a:t>Please consider the exposure of each instrument discussed in this short course. Is it in the best possible location?</a:t>
            </a:r>
            <a:endParaRPr/>
          </a:p>
          <a:p>
            <a:pPr indent="-241300" lvl="0" marL="342900" marR="0" rtl="0" algn="l">
              <a:lnSpc>
                <a:spcPct val="100000"/>
              </a:lnSpc>
              <a:spcBef>
                <a:spcPts val="320"/>
              </a:spcBef>
              <a:spcAft>
                <a:spcPts val="0"/>
              </a:spcAft>
              <a:buClr>
                <a:srgbClr val="FF0000"/>
              </a:buClr>
              <a:buSzPts val="1600"/>
              <a:buFont typeface="Times"/>
              <a:buNone/>
            </a:pPr>
            <a:r>
              <a:t/>
            </a:r>
            <a:endParaRPr b="0" i="0" sz="1600" u="none" cap="none" strike="noStrike">
              <a:solidFill>
                <a:schemeClr val="dk1"/>
              </a:solidFill>
              <a:latin typeface="Arial"/>
              <a:ea typeface="Arial"/>
              <a:cs typeface="Arial"/>
              <a:sym typeface="Arial"/>
            </a:endParaRPr>
          </a:p>
          <a:p>
            <a:pPr indent="-342900" lvl="0" marL="342900" marR="0" rtl="0" algn="l">
              <a:lnSpc>
                <a:spcPct val="100000"/>
              </a:lnSpc>
              <a:spcBef>
                <a:spcPts val="320"/>
              </a:spcBef>
              <a:spcAft>
                <a:spcPts val="0"/>
              </a:spcAft>
              <a:buClr>
                <a:srgbClr val="FF0000"/>
              </a:buClr>
              <a:buSzPts val="1600"/>
              <a:buFont typeface="Times"/>
              <a:buChar char="•"/>
            </a:pPr>
            <a:r>
              <a:rPr b="0" i="0" lang="en-US" sz="1600" u="none" cap="none" strike="noStrike">
                <a:solidFill>
                  <a:schemeClr val="dk1"/>
                </a:solidFill>
                <a:latin typeface="Arial"/>
                <a:ea typeface="Arial"/>
                <a:cs typeface="Arial"/>
                <a:sym typeface="Arial"/>
              </a:rPr>
              <a:t>Please contact either of the facilitators or send a message to </a:t>
            </a:r>
            <a:r>
              <a:rPr b="0" i="0" lang="en-US" sz="1600" u="sng" cap="none" strike="noStrike">
                <a:solidFill>
                  <a:schemeClr val="dk1"/>
                </a:solidFill>
                <a:latin typeface="Arial"/>
                <a:ea typeface="Arial"/>
                <a:cs typeface="Arial"/>
                <a:sym typeface="Arial"/>
                <a:hlinkClick r:id="rId4">
                  <a:extLst>
                    <a:ext uri="{A12FA001-AC4F-418D-AE19-62706E023703}">
                      <ahyp:hlinkClr val="tx"/>
                    </a:ext>
                  </a:extLst>
                </a:hlinkClick>
              </a:rPr>
              <a:t>samos@coaps.fsu.edu</a:t>
            </a:r>
            <a:r>
              <a:rPr b="0" i="0" lang="en-US" sz="1600" u="none" cap="none" strike="noStrike">
                <a:solidFill>
                  <a:schemeClr val="dk1"/>
                </a:solidFill>
                <a:latin typeface="Arial"/>
                <a:ea typeface="Arial"/>
                <a:cs typeface="Arial"/>
                <a:sym typeface="Arial"/>
              </a:rPr>
              <a:t> to get recommendations for your vessel. </a:t>
            </a:r>
            <a:endParaRPr/>
          </a:p>
          <a:p>
            <a:pPr indent="-241300" lvl="0" marL="342900" marR="0" rtl="0" algn="l">
              <a:lnSpc>
                <a:spcPct val="100000"/>
              </a:lnSpc>
              <a:spcBef>
                <a:spcPts val="320"/>
              </a:spcBef>
              <a:spcAft>
                <a:spcPts val="0"/>
              </a:spcAft>
              <a:buClr>
                <a:srgbClr val="FF0000"/>
              </a:buClr>
              <a:buSzPts val="1600"/>
              <a:buFont typeface="Times"/>
              <a:buNone/>
            </a:pPr>
            <a:r>
              <a:t/>
            </a:r>
            <a:endParaRPr b="0" i="0" sz="1600" u="none" cap="none" strike="noStrike">
              <a:solidFill>
                <a:schemeClr val="dk1"/>
              </a:solidFill>
              <a:latin typeface="Arial"/>
              <a:ea typeface="Arial"/>
              <a:cs typeface="Arial"/>
              <a:sym typeface="Arial"/>
            </a:endParaRPr>
          </a:p>
          <a:p>
            <a:pPr indent="-342900" lvl="0" marL="342900" marR="0" rtl="0" algn="l">
              <a:lnSpc>
                <a:spcPct val="100000"/>
              </a:lnSpc>
              <a:spcBef>
                <a:spcPts val="320"/>
              </a:spcBef>
              <a:spcAft>
                <a:spcPts val="0"/>
              </a:spcAft>
              <a:buClr>
                <a:srgbClr val="FF0000"/>
              </a:buClr>
              <a:buSzPts val="1600"/>
              <a:buFont typeface="Times"/>
              <a:buChar char="•"/>
            </a:pPr>
            <a:r>
              <a:rPr b="0" i="0" lang="en-US" sz="1600" u="none" cap="none" strike="noStrike">
                <a:solidFill>
                  <a:schemeClr val="dk1"/>
                </a:solidFill>
                <a:latin typeface="Arial"/>
                <a:ea typeface="Arial"/>
                <a:cs typeface="Arial"/>
                <a:sym typeface="Arial"/>
              </a:rPr>
              <a:t>Digital imagery and schematics are essential to make these determinations for someone not on the vessel.</a:t>
            </a:r>
            <a:endParaRPr/>
          </a:p>
          <a:p>
            <a:pPr indent="-241300" lvl="0" marL="342900" marR="0" rtl="0" algn="l">
              <a:spcBef>
                <a:spcPts val="320"/>
              </a:spcBef>
              <a:spcAft>
                <a:spcPts val="0"/>
              </a:spcAft>
              <a:buClr>
                <a:srgbClr val="FF0000"/>
              </a:buClr>
              <a:buSzPts val="1600"/>
              <a:buFont typeface="Times"/>
              <a:buNone/>
            </a:pPr>
            <a:r>
              <a:t/>
            </a:r>
            <a:endParaRPr b="0" i="0" sz="1600" u="none">
              <a:solidFill>
                <a:schemeClr val="dk1"/>
              </a:solidFill>
              <a:latin typeface="Arial"/>
              <a:ea typeface="Arial"/>
              <a:cs typeface="Arial"/>
              <a:sym typeface="Arial"/>
            </a:endParaRPr>
          </a:p>
        </p:txBody>
      </p:sp>
      <p:pic>
        <p:nvPicPr>
          <p:cNvPr descr="00910579820050518diagram_ship_side_view.gif" id="147" name="Google Shape;147;p12"/>
          <p:cNvPicPr preferRelativeResize="0"/>
          <p:nvPr>
            <p:ph idx="2" type="body"/>
          </p:nvPr>
        </p:nvPicPr>
        <p:blipFill rotWithShape="1">
          <a:blip r:embed="rId5">
            <a:alphaModFix/>
          </a:blip>
          <a:srcRect b="-4062" l="0" r="0" t="-4063"/>
          <a:stretch/>
        </p:blipFill>
        <p:spPr>
          <a:xfrm>
            <a:off x="381000" y="1295400"/>
            <a:ext cx="4114800" cy="24257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13"/>
          <p:cNvSpPr txBox="1"/>
          <p:nvPr>
            <p:ph type="title"/>
          </p:nvPr>
        </p:nvSpPr>
        <p:spPr>
          <a:xfrm>
            <a:off x="381000" y="381000"/>
            <a:ext cx="8382000" cy="6858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0000"/>
              </a:buClr>
              <a:buSzPts val="3600"/>
              <a:buFont typeface="Arial"/>
              <a:buNone/>
            </a:pPr>
            <a:r>
              <a:rPr b="0" i="0" lang="en-US" sz="3600" u="none">
                <a:solidFill>
                  <a:srgbClr val="FF0000"/>
                </a:solidFill>
                <a:latin typeface="Arial"/>
                <a:ea typeface="Arial"/>
                <a:cs typeface="Arial"/>
                <a:sym typeface="Arial"/>
              </a:rPr>
              <a:t>Wrap-Up</a:t>
            </a:r>
            <a:endParaRPr/>
          </a:p>
        </p:txBody>
      </p:sp>
      <p:sp>
        <p:nvSpPr>
          <p:cNvPr id="154" name="Google Shape;154;p13"/>
          <p:cNvSpPr txBox="1"/>
          <p:nvPr>
            <p:ph idx="1" type="body"/>
          </p:nvPr>
        </p:nvSpPr>
        <p:spPr>
          <a:xfrm>
            <a:off x="381000" y="1246187"/>
            <a:ext cx="8382000" cy="4648200"/>
          </a:xfrm>
          <a:prstGeom prst="rect">
            <a:avLst/>
          </a:prstGeom>
          <a:noFill/>
          <a:ln>
            <a:noFill/>
          </a:ln>
        </p:spPr>
        <p:txBody>
          <a:bodyPr anchorCtr="0" anchor="t" bIns="45700" lIns="91425" spcFirstLastPara="1" rIns="91425" wrap="square" tIns="45700">
            <a:normAutofit/>
          </a:bodyPr>
          <a:lstStyle/>
          <a:p>
            <a:pPr indent="-342900" lvl="0" marL="342900" marR="0" rtl="0" algn="l">
              <a:lnSpc>
                <a:spcPct val="90000"/>
              </a:lnSpc>
              <a:spcBef>
                <a:spcPts val="0"/>
              </a:spcBef>
              <a:spcAft>
                <a:spcPts val="0"/>
              </a:spcAft>
              <a:buClr>
                <a:srgbClr val="FF0000"/>
              </a:buClr>
              <a:buSzPts val="2200"/>
              <a:buFont typeface="Times"/>
              <a:buChar char="•"/>
            </a:pPr>
            <a:r>
              <a:rPr b="0" i="0" lang="en-US" sz="2200" u="none">
                <a:solidFill>
                  <a:schemeClr val="dk1"/>
                </a:solidFill>
                <a:latin typeface="Arial"/>
                <a:ea typeface="Arial"/>
                <a:cs typeface="Arial"/>
                <a:sym typeface="Arial"/>
              </a:rPr>
              <a:t>Thank you for participating!</a:t>
            </a:r>
            <a:endParaRPr/>
          </a:p>
          <a:p>
            <a:pPr indent="-203200" lvl="0" marL="342900" marR="0" rtl="0" algn="l">
              <a:lnSpc>
                <a:spcPct val="90000"/>
              </a:lnSpc>
              <a:spcBef>
                <a:spcPts val="440"/>
              </a:spcBef>
              <a:spcAft>
                <a:spcPts val="0"/>
              </a:spcAft>
              <a:buClr>
                <a:srgbClr val="FF0000"/>
              </a:buClr>
              <a:buSzPts val="2200"/>
              <a:buFont typeface="Times"/>
              <a:buNone/>
            </a:pPr>
            <a:r>
              <a:t/>
            </a:r>
            <a:endParaRPr b="0" i="0" sz="2200" u="none">
              <a:solidFill>
                <a:schemeClr val="dk1"/>
              </a:solidFill>
              <a:latin typeface="Arial"/>
              <a:ea typeface="Arial"/>
              <a:cs typeface="Arial"/>
              <a:sym typeface="Arial"/>
            </a:endParaRPr>
          </a:p>
          <a:p>
            <a:pPr indent="-342900" lvl="0" marL="342900" marR="0" rtl="0" algn="l">
              <a:lnSpc>
                <a:spcPct val="90000"/>
              </a:lnSpc>
              <a:spcBef>
                <a:spcPts val="440"/>
              </a:spcBef>
              <a:spcAft>
                <a:spcPts val="0"/>
              </a:spcAft>
              <a:buClr>
                <a:srgbClr val="FF0000"/>
              </a:buClr>
              <a:buSzPts val="2200"/>
              <a:buFont typeface="Times"/>
              <a:buChar char="•"/>
            </a:pPr>
            <a:r>
              <a:rPr b="0" i="0" lang="en-US" sz="2200" u="none">
                <a:solidFill>
                  <a:schemeClr val="dk1"/>
                </a:solidFill>
                <a:latin typeface="Arial"/>
                <a:ea typeface="Arial"/>
                <a:cs typeface="Arial"/>
                <a:sym typeface="Arial"/>
              </a:rPr>
              <a:t>Please take a moment to provide feedback on the course at</a:t>
            </a:r>
            <a:endParaRPr/>
          </a:p>
          <a:p>
            <a:pPr indent="-285750" lvl="1" marL="742950" marR="0" rtl="0" algn="l">
              <a:lnSpc>
                <a:spcPct val="90000"/>
              </a:lnSpc>
              <a:spcBef>
                <a:spcPts val="400"/>
              </a:spcBef>
              <a:spcAft>
                <a:spcPts val="0"/>
              </a:spcAft>
              <a:buClr>
                <a:srgbClr val="5F6DB2"/>
              </a:buClr>
              <a:buSzPts val="2000"/>
              <a:buFont typeface="Times"/>
              <a:buNone/>
            </a:pPr>
            <a:r>
              <a:rPr b="0" i="0" lang="en-US" sz="2000" u="sng" cap="none" strike="noStrike">
                <a:solidFill>
                  <a:schemeClr val="dk1"/>
                </a:solidFill>
                <a:latin typeface="Arial"/>
                <a:ea typeface="Arial"/>
                <a:cs typeface="Arial"/>
                <a:sym typeface="Arial"/>
                <a:hlinkClick r:id="rId3">
                  <a:extLst>
                    <a:ext uri="{A12FA001-AC4F-418D-AE19-62706E023703}">
                      <ahyp:hlinkClr val="tx"/>
                    </a:ext>
                  </a:extLst>
                </a:hlinkClick>
              </a:rPr>
              <a:t>http://www.surveymonkey.com/s/SH3RBQR</a:t>
            </a:r>
            <a:endParaRPr/>
          </a:p>
          <a:p>
            <a:pPr indent="-285750" lvl="1" marL="742950" marR="0" rtl="0" algn="l">
              <a:lnSpc>
                <a:spcPct val="90000"/>
              </a:lnSpc>
              <a:spcBef>
                <a:spcPts val="400"/>
              </a:spcBef>
              <a:spcAft>
                <a:spcPts val="0"/>
              </a:spcAft>
              <a:buClr>
                <a:srgbClr val="5F6DB2"/>
              </a:buClr>
              <a:buSzPts val="2000"/>
              <a:buFont typeface="Times"/>
              <a:buNone/>
            </a:pPr>
            <a:r>
              <a:t/>
            </a:r>
            <a:endParaRPr b="0" i="0" sz="2000" u="none" cap="none" strike="noStrike">
              <a:solidFill>
                <a:schemeClr val="dk1"/>
              </a:solidFill>
              <a:latin typeface="Arial"/>
              <a:ea typeface="Arial"/>
              <a:cs typeface="Arial"/>
              <a:sym typeface="Arial"/>
            </a:endParaRPr>
          </a:p>
          <a:p>
            <a:pPr indent="-342900" lvl="0" marL="342900" marR="0" rtl="0" algn="l">
              <a:lnSpc>
                <a:spcPct val="90000"/>
              </a:lnSpc>
              <a:spcBef>
                <a:spcPts val="440"/>
              </a:spcBef>
              <a:spcAft>
                <a:spcPts val="0"/>
              </a:spcAft>
              <a:buClr>
                <a:srgbClr val="FF0000"/>
              </a:buClr>
              <a:buSzPts val="2200"/>
              <a:buFont typeface="Times"/>
              <a:buChar char="•"/>
            </a:pPr>
            <a:r>
              <a:rPr b="0" i="0" lang="en-US" sz="2200" u="none">
                <a:solidFill>
                  <a:schemeClr val="dk1"/>
                </a:solidFill>
                <a:latin typeface="Arial"/>
                <a:ea typeface="Arial"/>
                <a:cs typeface="Arial"/>
                <a:sym typeface="Arial"/>
              </a:rPr>
              <a:t>Course content and presentations will be available at</a:t>
            </a:r>
            <a:endParaRPr/>
          </a:p>
          <a:p>
            <a:pPr indent="-285750" lvl="1" marL="742950" marR="0" rtl="0" algn="l">
              <a:lnSpc>
                <a:spcPct val="90000"/>
              </a:lnSpc>
              <a:spcBef>
                <a:spcPts val="400"/>
              </a:spcBef>
              <a:spcAft>
                <a:spcPts val="0"/>
              </a:spcAft>
              <a:buClr>
                <a:srgbClr val="5F6DB2"/>
              </a:buClr>
              <a:buSzPts val="2000"/>
              <a:buFont typeface="Times"/>
              <a:buNone/>
            </a:pPr>
            <a:r>
              <a:rPr b="0" i="0" lang="en-US" sz="2000" u="sng" cap="none" strike="noStrike">
                <a:solidFill>
                  <a:schemeClr val="dk1"/>
                </a:solidFill>
                <a:latin typeface="Arial"/>
                <a:ea typeface="Arial"/>
                <a:cs typeface="Arial"/>
                <a:sym typeface="Arial"/>
                <a:hlinkClick r:id="rId4">
                  <a:extLst>
                    <a:ext uri="{A12FA001-AC4F-418D-AE19-62706E023703}">
                      <ahyp:hlinkClr val="tx"/>
                    </a:ext>
                  </a:extLst>
                </a:hlinkClick>
              </a:rPr>
              <a:t>http://samos.coaps.fsu.edu/html/mt_shortcourses/</a:t>
            </a:r>
            <a:r>
              <a:rPr b="0" i="0" lang="en-US" sz="2000" u="sng" cap="none" strike="noStrike">
                <a:solidFill>
                  <a:schemeClr val="dk1"/>
                </a:solidFill>
                <a:latin typeface="Arial"/>
                <a:ea typeface="Arial"/>
                <a:cs typeface="Arial"/>
                <a:sym typeface="Arial"/>
              </a:rPr>
              <a:t>http://samos.coaps.fsu.edu/html/mt_shortcourses/</a:t>
            </a:r>
            <a:r>
              <a:rPr b="0" i="0" lang="en-US" sz="2000" u="sng" cap="none" strike="noStrike">
                <a:solidFill>
                  <a:schemeClr val="dk1"/>
                </a:solidFill>
                <a:latin typeface="Arial"/>
                <a:ea typeface="Arial"/>
                <a:cs typeface="Arial"/>
                <a:sym typeface="Arial"/>
                <a:hlinkClick r:id="rId5">
                  <a:extLst>
                    <a:ext uri="{A12FA001-AC4F-418D-AE19-62706E023703}">
                      <ahyp:hlinkClr val="tx"/>
                    </a:ext>
                  </a:extLst>
                </a:hlinkClick>
              </a:rPr>
              <a:t>shortcourse_Inmartech2014.</a:t>
            </a:r>
            <a:r>
              <a:rPr b="0" i="0" lang="en-US" sz="2000" u="sng" cap="none" strike="noStrike">
                <a:solidFill>
                  <a:schemeClr val="dk1"/>
                </a:solidFill>
                <a:latin typeface="Arial"/>
                <a:ea typeface="Arial"/>
                <a:cs typeface="Arial"/>
                <a:sym typeface="Arial"/>
              </a:rPr>
              <a:t>http://samos.coaps.fsu.edu/html/mt_shortcourses/shortcourse_Inmartech2014.</a:t>
            </a:r>
            <a:r>
              <a:rPr b="0" i="0" lang="en-US" sz="2000" u="sng" cap="none" strike="noStrike">
                <a:solidFill>
                  <a:schemeClr val="dk1"/>
                </a:solidFill>
                <a:latin typeface="Arial"/>
                <a:ea typeface="Arial"/>
                <a:cs typeface="Arial"/>
                <a:sym typeface="Arial"/>
                <a:hlinkClick r:id="rId6">
                  <a:extLst>
                    <a:ext uri="{A12FA001-AC4F-418D-AE19-62706E023703}">
                      <ahyp:hlinkClr val="tx"/>
                    </a:ext>
                  </a:extLst>
                </a:hlinkClick>
              </a:rPr>
              <a:t>php</a:t>
            </a:r>
            <a:r>
              <a:rPr b="0" i="0" lang="en-US" sz="2000" u="sng" cap="none" strike="noStrike">
                <a:solidFill>
                  <a:schemeClr val="dk1"/>
                </a:solidFill>
                <a:latin typeface="Arial"/>
                <a:ea typeface="Arial"/>
                <a:cs typeface="Arial"/>
                <a:sym typeface="Arial"/>
              </a:rPr>
              <a:t> </a:t>
            </a:r>
            <a:endParaRPr/>
          </a:p>
          <a:p>
            <a:pPr indent="-285750" lvl="1" marL="742950" marR="0" rtl="0" algn="l">
              <a:lnSpc>
                <a:spcPct val="90000"/>
              </a:lnSpc>
              <a:spcBef>
                <a:spcPts val="400"/>
              </a:spcBef>
              <a:spcAft>
                <a:spcPts val="0"/>
              </a:spcAft>
              <a:buClr>
                <a:srgbClr val="5F6DB2"/>
              </a:buClr>
              <a:buSzPts val="2000"/>
              <a:buFont typeface="Times"/>
              <a:buNone/>
            </a:pPr>
            <a:r>
              <a:t/>
            </a:r>
            <a:endParaRPr b="0" i="0" sz="2000" u="none" cap="none" strike="noStrike">
              <a:solidFill>
                <a:schemeClr val="dk1"/>
              </a:solidFill>
              <a:latin typeface="Arial"/>
              <a:ea typeface="Arial"/>
              <a:cs typeface="Arial"/>
              <a:sym typeface="Arial"/>
            </a:endParaRPr>
          </a:p>
          <a:p>
            <a:pPr indent="-342900" lvl="0" marL="342900" marR="0" rtl="0" algn="l">
              <a:lnSpc>
                <a:spcPct val="90000"/>
              </a:lnSpc>
              <a:spcBef>
                <a:spcPts val="440"/>
              </a:spcBef>
              <a:spcAft>
                <a:spcPts val="0"/>
              </a:spcAft>
              <a:buClr>
                <a:srgbClr val="FF0000"/>
              </a:buClr>
              <a:buSzPts val="2200"/>
              <a:buFont typeface="Times"/>
              <a:buChar char="•"/>
            </a:pPr>
            <a:r>
              <a:rPr b="0" i="0" lang="en-US" sz="2200" u="none">
                <a:solidFill>
                  <a:schemeClr val="dk1"/>
                </a:solidFill>
                <a:latin typeface="Arial"/>
                <a:ea typeface="Arial"/>
                <a:cs typeface="Arial"/>
                <a:sym typeface="Arial"/>
              </a:rPr>
              <a:t>Questions can be sent to</a:t>
            </a:r>
            <a:endParaRPr/>
          </a:p>
          <a:p>
            <a:pPr indent="-285750" lvl="1" marL="742950" marR="0" rtl="0" algn="l">
              <a:lnSpc>
                <a:spcPct val="90000"/>
              </a:lnSpc>
              <a:spcBef>
                <a:spcPts val="400"/>
              </a:spcBef>
              <a:spcAft>
                <a:spcPts val="0"/>
              </a:spcAft>
              <a:buClr>
                <a:srgbClr val="5F6DB2"/>
              </a:buClr>
              <a:buSzPts val="2000"/>
              <a:buFont typeface="Times"/>
              <a:buNone/>
            </a:pPr>
            <a:r>
              <a:rPr b="1" i="0" lang="en-US" sz="2000" u="none" cap="none" strike="noStrike">
                <a:solidFill>
                  <a:schemeClr val="dk1"/>
                </a:solidFill>
                <a:latin typeface="Arial"/>
                <a:ea typeface="Arial"/>
                <a:cs typeface="Arial"/>
                <a:sym typeface="Arial"/>
              </a:rPr>
              <a:t>Shawn Smith: </a:t>
            </a:r>
            <a:r>
              <a:rPr b="1" i="0" lang="en-US" sz="2000" u="sng" cap="none" strike="noStrike">
                <a:solidFill>
                  <a:schemeClr val="dk1"/>
                </a:solidFill>
                <a:latin typeface="Arial"/>
                <a:ea typeface="Arial"/>
                <a:cs typeface="Arial"/>
                <a:sym typeface="Arial"/>
                <a:hlinkClick r:id="rId7">
                  <a:extLst>
                    <a:ext uri="{A12FA001-AC4F-418D-AE19-62706E023703}">
                      <ahyp:hlinkClr val="tx"/>
                    </a:ext>
                  </a:extLst>
                </a:hlinkClick>
              </a:rPr>
              <a:t>smith@coaps.fsu.edu</a:t>
            </a:r>
            <a:endParaRPr/>
          </a:p>
          <a:p>
            <a:pPr indent="-285750" lvl="1" marL="742950" marR="0" rtl="0" algn="l">
              <a:lnSpc>
                <a:spcPct val="90000"/>
              </a:lnSpc>
              <a:spcBef>
                <a:spcPts val="400"/>
              </a:spcBef>
              <a:spcAft>
                <a:spcPts val="0"/>
              </a:spcAft>
              <a:buClr>
                <a:srgbClr val="5F6DB2"/>
              </a:buClr>
              <a:buSzPts val="2000"/>
              <a:buFont typeface="Times"/>
              <a:buNone/>
            </a:pPr>
            <a:r>
              <a:rPr b="1" i="0" lang="en-US" sz="2000" u="none" cap="none" strike="noStrike">
                <a:solidFill>
                  <a:schemeClr val="dk1"/>
                </a:solidFill>
                <a:latin typeface="Arial"/>
                <a:ea typeface="Arial"/>
                <a:cs typeface="Arial"/>
                <a:sym typeface="Arial"/>
              </a:rPr>
              <a:t>Daniel Wolfe: </a:t>
            </a:r>
            <a:r>
              <a:rPr b="1" i="0" lang="en-US" sz="2000" u="sng" cap="none" strike="noStrike">
                <a:solidFill>
                  <a:schemeClr val="dk1"/>
                </a:solidFill>
                <a:latin typeface="Arial"/>
                <a:ea typeface="Arial"/>
                <a:cs typeface="Arial"/>
                <a:sym typeface="Arial"/>
                <a:hlinkClick r:id="rId8">
                  <a:extLst>
                    <a:ext uri="{A12FA001-AC4F-418D-AE19-62706E023703}">
                      <ahyp:hlinkClr val="tx"/>
                    </a:ext>
                  </a:extLst>
                </a:hlinkClick>
              </a:rPr>
              <a:t>Daniel.Wolfe@noaa.gov</a:t>
            </a:r>
            <a:r>
              <a:rPr b="1" i="0" lang="en-US" sz="2000" u="none" cap="none" strike="noStrike">
                <a:solidFill>
                  <a:schemeClr val="dk1"/>
                </a:solidFill>
                <a:latin typeface="Arial"/>
                <a:ea typeface="Arial"/>
                <a:cs typeface="Arial"/>
                <a:sym typeface="Arial"/>
              </a:rPr>
              <a:t> </a:t>
            </a:r>
            <a:endParaRPr/>
          </a:p>
          <a:p>
            <a:pPr indent="-285750" lvl="1" marL="742950" marR="0" rtl="0" algn="l">
              <a:lnSpc>
                <a:spcPct val="90000"/>
              </a:lnSpc>
              <a:spcBef>
                <a:spcPts val="400"/>
              </a:spcBef>
              <a:spcAft>
                <a:spcPts val="0"/>
              </a:spcAft>
              <a:buClr>
                <a:srgbClr val="5F6DB2"/>
              </a:buClr>
              <a:buSzPts val="2000"/>
              <a:buFont typeface="Times"/>
              <a:buNone/>
            </a:pPr>
            <a:r>
              <a:rPr b="1" i="0" lang="en-US" sz="2000" u="none" cap="none" strike="noStrike">
                <a:solidFill>
                  <a:schemeClr val="dk1"/>
                </a:solidFill>
                <a:latin typeface="Arial"/>
                <a:ea typeface="Arial"/>
                <a:cs typeface="Arial"/>
                <a:sym typeface="Arial"/>
              </a:rPr>
              <a:t>Jeremy Rolph: </a:t>
            </a:r>
            <a:r>
              <a:rPr b="1" i="0" lang="en-US" sz="2000" u="sng" cap="none" strike="noStrike">
                <a:solidFill>
                  <a:schemeClr val="dk1"/>
                </a:solidFill>
                <a:latin typeface="Arial"/>
                <a:ea typeface="Arial"/>
                <a:cs typeface="Arial"/>
                <a:sym typeface="Arial"/>
                <a:hlinkClick r:id="rId9">
                  <a:extLst>
                    <a:ext uri="{A12FA001-AC4F-418D-AE19-62706E023703}">
                      <ahyp:hlinkClr val="tx"/>
                    </a:ext>
                  </a:extLst>
                </a:hlinkClick>
              </a:rPr>
              <a:t>rolph@coaps.fsu.edu</a:t>
            </a:r>
            <a:r>
              <a:rPr b="1" i="0" lang="en-US" sz="2000" u="none" cap="none" strike="noStrike">
                <a:solidFill>
                  <a:schemeClr val="dk1"/>
                </a:solidFill>
                <a:latin typeface="Arial"/>
                <a:ea typeface="Arial"/>
                <a:cs typeface="Arial"/>
                <a:sym typeface="Arial"/>
              </a:rPr>
              <a:t>	</a:t>
            </a:r>
            <a:endParaRPr/>
          </a:p>
          <a:p>
            <a:pPr indent="-285750" lvl="1" marL="742950" marR="0" rtl="0" algn="l">
              <a:lnSpc>
                <a:spcPct val="90000"/>
              </a:lnSpc>
              <a:spcBef>
                <a:spcPts val="400"/>
              </a:spcBef>
              <a:spcAft>
                <a:spcPts val="0"/>
              </a:spcAft>
              <a:buClr>
                <a:srgbClr val="5F6DB2"/>
              </a:buClr>
              <a:buSzPts val="2000"/>
              <a:buFont typeface="Times"/>
              <a:buNone/>
            </a:pPr>
            <a:r>
              <a:t/>
            </a:r>
            <a:endParaRPr b="1" i="0" sz="2000" u="none" cap="none" strike="noStrike">
              <a:solidFill>
                <a:schemeClr val="dk1"/>
              </a:solidFill>
              <a:latin typeface="Arial"/>
              <a:ea typeface="Arial"/>
              <a:cs typeface="Arial"/>
              <a:sym typeface="Arial"/>
            </a:endParaRPr>
          </a:p>
          <a:p>
            <a:pPr indent="-215900" lvl="0" marL="342900" marR="0" rtl="0" algn="l">
              <a:spcBef>
                <a:spcPts val="400"/>
              </a:spcBef>
              <a:spcAft>
                <a:spcPts val="0"/>
              </a:spcAft>
              <a:buClr>
                <a:srgbClr val="FF0000"/>
              </a:buClr>
              <a:buSzPts val="2000"/>
              <a:buFont typeface="Times"/>
              <a:buNone/>
            </a:pPr>
            <a:r>
              <a:t/>
            </a:r>
            <a:endParaRPr b="1" i="0" sz="2000" u="none" cap="none" strike="noStrike">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pic>
        <p:nvPicPr>
          <p:cNvPr descr="samos" id="67" name="Google Shape;67;p2"/>
          <p:cNvPicPr preferRelativeResize="0"/>
          <p:nvPr/>
        </p:nvPicPr>
        <p:blipFill rotWithShape="1">
          <a:blip r:embed="rId3">
            <a:alphaModFix/>
          </a:blip>
          <a:srcRect b="0" l="0" r="0" t="0"/>
          <a:stretch/>
        </p:blipFill>
        <p:spPr>
          <a:xfrm>
            <a:off x="377825" y="6172200"/>
            <a:ext cx="4575175" cy="457200"/>
          </a:xfrm>
          <a:prstGeom prst="rect">
            <a:avLst/>
          </a:prstGeom>
          <a:noFill/>
          <a:ln>
            <a:noFill/>
          </a:ln>
        </p:spPr>
      </p:pic>
      <p:sp>
        <p:nvSpPr>
          <p:cNvPr id="68" name="Google Shape;68;p2"/>
          <p:cNvSpPr txBox="1"/>
          <p:nvPr>
            <p:ph type="title"/>
          </p:nvPr>
        </p:nvSpPr>
        <p:spPr>
          <a:xfrm>
            <a:off x="381000" y="381000"/>
            <a:ext cx="8382000" cy="685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t/>
            </a:r>
            <a:endParaRPr sz="3600">
              <a:solidFill>
                <a:srgbClr val="FF0000"/>
              </a:solidFill>
              <a:latin typeface="Arial"/>
              <a:ea typeface="Arial"/>
              <a:cs typeface="Arial"/>
              <a:sym typeface="Arial"/>
            </a:endParaRPr>
          </a:p>
        </p:txBody>
      </p:sp>
      <p:pic>
        <p:nvPicPr>
          <p:cNvPr descr="DSJ-ATEMP-RH copy 2.jpg" id="69" name="Google Shape;69;p2"/>
          <p:cNvPicPr preferRelativeResize="0"/>
          <p:nvPr>
            <p:ph idx="1" type="body"/>
          </p:nvPr>
        </p:nvPicPr>
        <p:blipFill rotWithShape="1">
          <a:blip r:embed="rId4">
            <a:alphaModFix/>
          </a:blip>
          <a:srcRect b="0" l="-17622" r="-17621" t="0"/>
          <a:stretch/>
        </p:blipFill>
        <p:spPr>
          <a:xfrm>
            <a:off x="381000" y="1246187"/>
            <a:ext cx="8382000" cy="46482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3"/>
          <p:cNvSpPr txBox="1"/>
          <p:nvPr>
            <p:ph type="title"/>
          </p:nvPr>
        </p:nvSpPr>
        <p:spPr>
          <a:xfrm>
            <a:off x="381000" y="381000"/>
            <a:ext cx="8382000" cy="685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t/>
            </a:r>
            <a:endParaRPr sz="3600">
              <a:solidFill>
                <a:srgbClr val="FF0000"/>
              </a:solidFill>
              <a:latin typeface="Arial"/>
              <a:ea typeface="Arial"/>
              <a:cs typeface="Arial"/>
              <a:sym typeface="Arial"/>
            </a:endParaRPr>
          </a:p>
        </p:txBody>
      </p:sp>
      <p:pic>
        <p:nvPicPr>
          <p:cNvPr descr="Temp_RH_Baro copy.JPG" id="76" name="Google Shape;76;p3"/>
          <p:cNvPicPr preferRelativeResize="0"/>
          <p:nvPr>
            <p:ph idx="1" type="body"/>
          </p:nvPr>
        </p:nvPicPr>
        <p:blipFill rotWithShape="1">
          <a:blip r:embed="rId3">
            <a:alphaModFix/>
          </a:blip>
          <a:srcRect b="0" l="-9016" r="-9016" t="0"/>
          <a:stretch/>
        </p:blipFill>
        <p:spPr>
          <a:xfrm>
            <a:off x="381000" y="1295400"/>
            <a:ext cx="4114800" cy="4648200"/>
          </a:xfrm>
          <a:prstGeom prst="rect">
            <a:avLst/>
          </a:prstGeom>
          <a:noFill/>
          <a:ln>
            <a:noFill/>
          </a:ln>
        </p:spPr>
      </p:pic>
      <p:pic>
        <p:nvPicPr>
          <p:cNvPr descr="Temp_RH_Detail copy.JPG" id="77" name="Google Shape;77;p3"/>
          <p:cNvPicPr preferRelativeResize="0"/>
          <p:nvPr>
            <p:ph idx="2" type="body"/>
          </p:nvPr>
        </p:nvPicPr>
        <p:blipFill rotWithShape="1">
          <a:blip r:embed="rId4">
            <a:alphaModFix/>
          </a:blip>
          <a:srcRect b="0" l="-9016" r="-9016" t="0"/>
          <a:stretch/>
        </p:blipFill>
        <p:spPr>
          <a:xfrm>
            <a:off x="4648200" y="1295400"/>
            <a:ext cx="4114800" cy="4648200"/>
          </a:xfrm>
          <a:prstGeom prst="rect">
            <a:avLst/>
          </a:prstGeom>
          <a:noFill/>
          <a:ln>
            <a:noFill/>
          </a:ln>
        </p:spPr>
      </p:pic>
      <p:sp>
        <p:nvSpPr>
          <p:cNvPr id="78" name="Google Shape;78;p3"/>
          <p:cNvSpPr txBox="1"/>
          <p:nvPr/>
        </p:nvSpPr>
        <p:spPr>
          <a:xfrm>
            <a:off x="5651500" y="3317875"/>
            <a:ext cx="1052512" cy="263525"/>
          </a:xfrm>
          <a:prstGeom prst="rect">
            <a:avLst/>
          </a:prstGeom>
          <a:solidFill>
            <a:srgbClr val="C6CED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4"/>
          <p:cNvSpPr txBox="1"/>
          <p:nvPr>
            <p:ph type="title"/>
          </p:nvPr>
        </p:nvSpPr>
        <p:spPr>
          <a:xfrm>
            <a:off x="381000" y="381000"/>
            <a:ext cx="8382000" cy="685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t/>
            </a:r>
            <a:endParaRPr sz="3600">
              <a:solidFill>
                <a:srgbClr val="FF0000"/>
              </a:solidFill>
              <a:latin typeface="Arial"/>
              <a:ea typeface="Arial"/>
              <a:cs typeface="Arial"/>
              <a:sym typeface="Arial"/>
            </a:endParaRPr>
          </a:p>
        </p:txBody>
      </p:sp>
      <p:pic>
        <p:nvPicPr>
          <p:cNvPr descr="RM Young Temp and Barometer Port_2416.jpg" id="85" name="Google Shape;85;p4"/>
          <p:cNvPicPr preferRelativeResize="0"/>
          <p:nvPr>
            <p:ph idx="1" type="body"/>
          </p:nvPr>
        </p:nvPicPr>
        <p:blipFill rotWithShape="1">
          <a:blip r:embed="rId3">
            <a:alphaModFix/>
          </a:blip>
          <a:srcRect b="13029" l="0" r="0" t="13029"/>
          <a:stretch/>
        </p:blipFill>
        <p:spPr>
          <a:xfrm>
            <a:off x="381000" y="1246187"/>
            <a:ext cx="8382000" cy="46482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5"/>
          <p:cNvSpPr txBox="1"/>
          <p:nvPr>
            <p:ph type="title"/>
          </p:nvPr>
        </p:nvSpPr>
        <p:spPr>
          <a:xfrm>
            <a:off x="381000" y="381000"/>
            <a:ext cx="8382000" cy="685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t/>
            </a:r>
            <a:endParaRPr sz="3600">
              <a:solidFill>
                <a:srgbClr val="FF0000"/>
              </a:solidFill>
              <a:latin typeface="Arial"/>
              <a:ea typeface="Arial"/>
              <a:cs typeface="Arial"/>
              <a:sym typeface="Arial"/>
            </a:endParaRPr>
          </a:p>
        </p:txBody>
      </p:sp>
      <p:pic>
        <p:nvPicPr>
          <p:cNvPr descr="00773861820050427photo_side_view_at_sea.jpg" id="92" name="Google Shape;92;p5"/>
          <p:cNvPicPr preferRelativeResize="0"/>
          <p:nvPr>
            <p:ph idx="1" type="body"/>
          </p:nvPr>
        </p:nvPicPr>
        <p:blipFill rotWithShape="1">
          <a:blip r:embed="rId3">
            <a:alphaModFix/>
          </a:blip>
          <a:srcRect b="0" l="-16229" r="-16228" t="0"/>
          <a:stretch/>
        </p:blipFill>
        <p:spPr>
          <a:xfrm>
            <a:off x="-671512" y="1235075"/>
            <a:ext cx="8382000" cy="4648200"/>
          </a:xfrm>
          <a:prstGeom prst="rect">
            <a:avLst/>
          </a:prstGeom>
          <a:noFill/>
          <a:ln>
            <a:noFill/>
          </a:ln>
        </p:spPr>
      </p:pic>
      <p:pic>
        <p:nvPicPr>
          <p:cNvPr descr="00773861820050427photo_bow_met_tower.jpg" id="93" name="Google Shape;93;p5"/>
          <p:cNvPicPr preferRelativeResize="0"/>
          <p:nvPr/>
        </p:nvPicPr>
        <p:blipFill rotWithShape="1">
          <a:blip r:embed="rId4">
            <a:alphaModFix/>
          </a:blip>
          <a:srcRect b="0" l="0" r="0" t="0"/>
          <a:stretch/>
        </p:blipFill>
        <p:spPr>
          <a:xfrm>
            <a:off x="6027737" y="1739900"/>
            <a:ext cx="2743200" cy="36576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6"/>
          <p:cNvSpPr txBox="1"/>
          <p:nvPr>
            <p:ph type="title"/>
          </p:nvPr>
        </p:nvSpPr>
        <p:spPr>
          <a:xfrm>
            <a:off x="381000" y="381000"/>
            <a:ext cx="8382000" cy="685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t/>
            </a:r>
            <a:endParaRPr sz="3600">
              <a:solidFill>
                <a:srgbClr val="FF0000"/>
              </a:solidFill>
              <a:latin typeface="Arial"/>
              <a:ea typeface="Arial"/>
              <a:cs typeface="Arial"/>
              <a:sym typeface="Arial"/>
            </a:endParaRPr>
          </a:p>
        </p:txBody>
      </p:sp>
      <p:pic>
        <p:nvPicPr>
          <p:cNvPr descr="forward_perspective.JPG" id="100" name="Google Shape;100;p6"/>
          <p:cNvPicPr preferRelativeResize="0"/>
          <p:nvPr>
            <p:ph idx="1" type="body"/>
          </p:nvPr>
        </p:nvPicPr>
        <p:blipFill rotWithShape="1">
          <a:blip r:embed="rId3">
            <a:alphaModFix/>
          </a:blip>
          <a:srcRect b="0" l="16802" r="16802" t="0"/>
          <a:stretch/>
        </p:blipFill>
        <p:spPr>
          <a:xfrm>
            <a:off x="381000" y="1295400"/>
            <a:ext cx="4114800" cy="4648200"/>
          </a:xfrm>
          <a:prstGeom prst="rect">
            <a:avLst/>
          </a:prstGeom>
          <a:noFill/>
          <a:ln>
            <a:noFill/>
          </a:ln>
        </p:spPr>
      </p:pic>
      <p:pic>
        <p:nvPicPr>
          <p:cNvPr descr="Kilo-Moana_300px_2628961.jpg" id="101" name="Google Shape;101;p6"/>
          <p:cNvPicPr preferRelativeResize="0"/>
          <p:nvPr>
            <p:ph idx="2" type="body"/>
          </p:nvPr>
        </p:nvPicPr>
        <p:blipFill rotWithShape="1">
          <a:blip r:embed="rId4">
            <a:alphaModFix/>
          </a:blip>
          <a:srcRect b="-6480" l="0" r="0" t="-6480"/>
          <a:stretch/>
        </p:blipFill>
        <p:spPr>
          <a:xfrm>
            <a:off x="4648200" y="1295400"/>
            <a:ext cx="4114800" cy="4648200"/>
          </a:xfrm>
          <a:prstGeom prst="rect">
            <a:avLst/>
          </a:prstGeom>
          <a:noFill/>
          <a:ln>
            <a:noFill/>
          </a:ln>
        </p:spPr>
      </p:pic>
      <p:cxnSp>
        <p:nvCxnSpPr>
          <p:cNvPr id="102" name="Google Shape;102;p6"/>
          <p:cNvCxnSpPr/>
          <p:nvPr/>
        </p:nvCxnSpPr>
        <p:spPr>
          <a:xfrm rot="10800000">
            <a:off x="2335212" y="3424237"/>
            <a:ext cx="1257300" cy="1077912"/>
          </a:xfrm>
          <a:prstGeom prst="straightConnector1">
            <a:avLst/>
          </a:prstGeom>
          <a:noFill/>
          <a:ln cap="flat" cmpd="sng" w="38100">
            <a:solidFill>
              <a:srgbClr val="FF0000"/>
            </a:solidFill>
            <a:prstDash val="solid"/>
            <a:miter lim="800000"/>
            <a:headEnd len="med" w="med" type="none"/>
            <a:tailEnd len="med" w="med" type="stealth"/>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7"/>
          <p:cNvSpPr txBox="1"/>
          <p:nvPr>
            <p:ph type="title"/>
          </p:nvPr>
        </p:nvSpPr>
        <p:spPr>
          <a:xfrm>
            <a:off x="381000" y="381000"/>
            <a:ext cx="8382000" cy="685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t/>
            </a:r>
            <a:endParaRPr sz="3600">
              <a:solidFill>
                <a:srgbClr val="FF0000"/>
              </a:solidFill>
              <a:latin typeface="Arial"/>
              <a:ea typeface="Arial"/>
              <a:cs typeface="Arial"/>
              <a:sym typeface="Arial"/>
            </a:endParaRPr>
          </a:p>
        </p:txBody>
      </p:sp>
      <p:pic>
        <p:nvPicPr>
          <p:cNvPr descr="00812001420100308Mast.JPG" id="109" name="Google Shape;109;p7"/>
          <p:cNvPicPr preferRelativeResize="0"/>
          <p:nvPr>
            <p:ph idx="1" type="body"/>
          </p:nvPr>
        </p:nvPicPr>
        <p:blipFill rotWithShape="1">
          <a:blip r:embed="rId3">
            <a:alphaModFix/>
          </a:blip>
          <a:srcRect b="0" l="-9016" r="-9016" t="0"/>
          <a:stretch/>
        </p:blipFill>
        <p:spPr>
          <a:xfrm>
            <a:off x="381000" y="1295400"/>
            <a:ext cx="4114800" cy="4648200"/>
          </a:xfrm>
          <a:prstGeom prst="rect">
            <a:avLst/>
          </a:prstGeom>
          <a:noFill/>
          <a:ln>
            <a:noFill/>
          </a:ln>
        </p:spPr>
      </p:pic>
      <p:pic>
        <p:nvPicPr>
          <p:cNvPr descr="00812001420100308MastDeckStbd.jpg" id="110" name="Google Shape;110;p7"/>
          <p:cNvPicPr preferRelativeResize="0"/>
          <p:nvPr>
            <p:ph idx="2" type="body"/>
          </p:nvPr>
        </p:nvPicPr>
        <p:blipFill rotWithShape="1">
          <a:blip r:embed="rId4">
            <a:alphaModFix/>
          </a:blip>
          <a:srcRect b="-25309" l="0" r="0" t="-25309"/>
          <a:stretch/>
        </p:blipFill>
        <p:spPr>
          <a:xfrm>
            <a:off x="4648200" y="1295400"/>
            <a:ext cx="4114800" cy="46482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0"/>
          <p:cNvSpPr txBox="1"/>
          <p:nvPr>
            <p:ph type="title"/>
          </p:nvPr>
        </p:nvSpPr>
        <p:spPr>
          <a:xfrm>
            <a:off x="381000" y="381000"/>
            <a:ext cx="8382000" cy="685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t/>
            </a:r>
            <a:endParaRPr sz="3600">
              <a:solidFill>
                <a:srgbClr val="FF0000"/>
              </a:solidFill>
              <a:latin typeface="Arial"/>
              <a:ea typeface="Arial"/>
              <a:cs typeface="Arial"/>
              <a:sym typeface="Arial"/>
            </a:endParaRPr>
          </a:p>
        </p:txBody>
      </p:sp>
      <p:pic>
        <p:nvPicPr>
          <p:cNvPr descr="Healy-frozen-windbird_08302007.jpg" id="117" name="Google Shape;117;p10"/>
          <p:cNvPicPr preferRelativeResize="0"/>
          <p:nvPr>
            <p:ph idx="1" type="body"/>
          </p:nvPr>
        </p:nvPicPr>
        <p:blipFill rotWithShape="1">
          <a:blip r:embed="rId3">
            <a:alphaModFix/>
          </a:blip>
          <a:srcRect b="0" l="-16571" r="-16570" t="0"/>
          <a:stretch/>
        </p:blipFill>
        <p:spPr>
          <a:xfrm>
            <a:off x="381000" y="1295400"/>
            <a:ext cx="4114800" cy="4648200"/>
          </a:xfrm>
          <a:prstGeom prst="rect">
            <a:avLst/>
          </a:prstGeom>
          <a:noFill/>
          <a:ln>
            <a:noFill/>
          </a:ln>
        </p:spPr>
      </p:pic>
      <p:pic>
        <p:nvPicPr>
          <p:cNvPr descr="Frozen_Anemom.JPG" id="118" name="Google Shape;118;p10"/>
          <p:cNvPicPr preferRelativeResize="0"/>
          <p:nvPr>
            <p:ph idx="2" type="body"/>
          </p:nvPr>
        </p:nvPicPr>
        <p:blipFill rotWithShape="1">
          <a:blip r:embed="rId4">
            <a:alphaModFix/>
          </a:blip>
          <a:srcRect b="-34721" l="0" r="0" t="-34721"/>
          <a:stretch/>
        </p:blipFill>
        <p:spPr>
          <a:xfrm>
            <a:off x="4648200" y="1295400"/>
            <a:ext cx="4114800" cy="46482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11"/>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0000"/>
              </a:buClr>
              <a:buSzPts val="3600"/>
              <a:buFont typeface="Arial"/>
              <a:buNone/>
            </a:pPr>
            <a:r>
              <a:rPr lang="en-US"/>
              <a:t>Questions?</a:t>
            </a:r>
            <a:endParaRPr/>
          </a:p>
        </p:txBody>
      </p:sp>
      <p:sp>
        <p:nvSpPr>
          <p:cNvPr id="124" name="Google Shape;124;p11"/>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SzPts val="2200"/>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2012-01-04T20:19:42Z</dcterms:created>
</cp:coreProperties>
</file>

<file path=docProps/custom.xml><?xml version="1.0" encoding="utf-8"?>
<Properties xmlns="http://schemas.openxmlformats.org/officeDocument/2006/custom-properties" xmlns:vt="http://schemas.openxmlformats.org/officeDocument/2006/docPropsVTypes"/>
</file>