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4e56a95ff7_0_5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8" name="Google Shape;98;g14e56a95ff7_0_5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Internal note:  The LessonContent document needs looking at, and we may want to create a new mtshortcourse link to reflect the 2022 RVTEC presentations instead of the old 2012 ones (or just note that currently the link points to the 2012 presentations)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Facilitator’s Notes: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Emphasize if the community has interest in more training/detail on any of the presented topics, we can work to set that up.  We just need to know from them whether there’s interest.</a:t>
            </a:r>
            <a:endParaRPr/>
          </a:p>
        </p:txBody>
      </p:sp>
      <p:sp>
        <p:nvSpPr>
          <p:cNvPr id="99" name="Google Shape;99;g14e56a95ff7_0_55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ctrTitle"/>
          </p:nvPr>
        </p:nvSpPr>
        <p:spPr>
          <a:xfrm>
            <a:off x="685800" y="1597819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4"/>
          <p:cNvSpPr txBox="1"/>
          <p:nvPr>
            <p:ph idx="1" type="subTitle"/>
          </p:nvPr>
        </p:nvSpPr>
        <p:spPr>
          <a:xfrm>
            <a:off x="1371600" y="2914650"/>
            <a:ext cx="6400800" cy="13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ctr">
              <a:spcBef>
                <a:spcPts val="440"/>
              </a:spcBef>
              <a:spcAft>
                <a:spcPts val="0"/>
              </a:spcAft>
              <a:buSzPts val="2200"/>
              <a:buNone/>
              <a:defRPr/>
            </a:lvl1pPr>
            <a:lvl2pPr lvl="1" rtl="0" algn="ctr">
              <a:spcBef>
                <a:spcPts val="400"/>
              </a:spcBef>
              <a:spcAft>
                <a:spcPts val="0"/>
              </a:spcAft>
              <a:buSzPts val="2000"/>
              <a:buNone/>
              <a:defRPr/>
            </a:lvl2pPr>
            <a:lvl3pPr lvl="2" rtl="0" algn="ctr">
              <a:spcBef>
                <a:spcPts val="480"/>
              </a:spcBef>
              <a:spcAft>
                <a:spcPts val="0"/>
              </a:spcAft>
              <a:buSzPts val="1920"/>
              <a:buNone/>
              <a:defRPr/>
            </a:lvl3pPr>
            <a:lvl4pPr lvl="3" rtl="0" algn="ctr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/>
            </a:lvl4pPr>
            <a:lvl5pPr lvl="4" rtl="0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/>
            </a:lvl5pPr>
            <a:lvl6pPr lvl="5" rtl="0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/>
            </a:lvl6pPr>
            <a:lvl7pPr lvl="6" rtl="0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/>
            </a:lvl7pPr>
            <a:lvl8pPr lvl="7" rtl="0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/>
            </a:lvl8pPr>
            <a:lvl9pPr lvl="8" rtl="0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type="title"/>
          </p:nvPr>
        </p:nvSpPr>
        <p:spPr>
          <a:xfrm>
            <a:off x="381000" y="285750"/>
            <a:ext cx="8382000" cy="51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5"/>
          <p:cNvSpPr txBox="1"/>
          <p:nvPr>
            <p:ph idx="1" type="body"/>
          </p:nvPr>
        </p:nvSpPr>
        <p:spPr>
          <a:xfrm>
            <a:off x="381000" y="934641"/>
            <a:ext cx="8382000" cy="348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indent="-320039" lvl="2" marL="1371600" rtl="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6"/>
          <p:cNvSpPr txBox="1"/>
          <p:nvPr>
            <p:ph type="title"/>
          </p:nvPr>
        </p:nvSpPr>
        <p:spPr>
          <a:xfrm>
            <a:off x="381000" y="285750"/>
            <a:ext cx="8382000" cy="51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1" type="body"/>
          </p:nvPr>
        </p:nvSpPr>
        <p:spPr>
          <a:xfrm>
            <a:off x="381000" y="971550"/>
            <a:ext cx="4114800" cy="348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rtl="0" algn="l">
              <a:spcBef>
                <a:spcPts val="560"/>
              </a:spcBef>
              <a:spcAft>
                <a:spcPts val="0"/>
              </a:spcAft>
              <a:buSzPts val="2800"/>
              <a:buChar char="•"/>
              <a:defRPr sz="2800"/>
            </a:lvl1pPr>
            <a:lvl2pPr indent="-381000" lvl="1" marL="914400" rtl="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2pPr>
            <a:lvl3pPr indent="-330200" lvl="2" marL="1371600" rtl="0" algn="l">
              <a:spcBef>
                <a:spcPts val="400"/>
              </a:spcBef>
              <a:spcAft>
                <a:spcPts val="0"/>
              </a:spcAft>
              <a:buSzPts val="1600"/>
              <a:buChar char="▪"/>
              <a:defRPr sz="2000"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–"/>
              <a:defRPr sz="1800"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69" name="Google Shape;69;p16"/>
          <p:cNvSpPr txBox="1"/>
          <p:nvPr>
            <p:ph idx="2" type="body"/>
          </p:nvPr>
        </p:nvSpPr>
        <p:spPr>
          <a:xfrm>
            <a:off x="4648200" y="971550"/>
            <a:ext cx="4114800" cy="348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rtl="0" algn="l">
              <a:spcBef>
                <a:spcPts val="560"/>
              </a:spcBef>
              <a:spcAft>
                <a:spcPts val="0"/>
              </a:spcAft>
              <a:buSzPts val="2800"/>
              <a:buChar char="•"/>
              <a:defRPr sz="2800"/>
            </a:lvl1pPr>
            <a:lvl2pPr indent="-381000" lvl="1" marL="914400" rtl="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2pPr>
            <a:lvl3pPr indent="-330200" lvl="2" marL="1371600" rtl="0" algn="l">
              <a:spcBef>
                <a:spcPts val="400"/>
              </a:spcBef>
              <a:spcAft>
                <a:spcPts val="0"/>
              </a:spcAft>
              <a:buSzPts val="1600"/>
              <a:buChar char="▪"/>
              <a:defRPr sz="2000"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–"/>
              <a:defRPr sz="1800"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7"/>
          <p:cNvSpPr txBox="1"/>
          <p:nvPr>
            <p:ph type="title"/>
          </p:nvPr>
        </p:nvSpPr>
        <p:spPr>
          <a:xfrm>
            <a:off x="722313" y="3305175"/>
            <a:ext cx="7772400" cy="10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1" type="body"/>
          </p:nvPr>
        </p:nvSpPr>
        <p:spPr>
          <a:xfrm>
            <a:off x="722313" y="2180035"/>
            <a:ext cx="7772400" cy="1125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1pPr>
            <a:lvl2pPr indent="-228600" lvl="1" marL="914400" rtl="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/>
            </a:lvl2pPr>
            <a:lvl3pPr indent="-228600" lvl="2" marL="1371600" rtl="0" algn="l">
              <a:spcBef>
                <a:spcPts val="320"/>
              </a:spcBef>
              <a:spcAft>
                <a:spcPts val="0"/>
              </a:spcAft>
              <a:buSzPts val="1280"/>
              <a:buNone/>
              <a:defRPr sz="1600"/>
            </a:lvl3pPr>
            <a:lvl4pPr indent="-228600" lvl="3" marL="1828800" rtl="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4pPr>
            <a:lvl5pPr indent="-228600" lvl="4" marL="228600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indent="-228600" lvl="5" marL="274320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indent="-228600" lvl="6" marL="320040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indent="-228600" lvl="7" marL="365760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indent="-228600" lvl="8" marL="411480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8"/>
          <p:cNvSpPr txBox="1"/>
          <p:nvPr>
            <p:ph idx="1" type="body"/>
          </p:nvPr>
        </p:nvSpPr>
        <p:spPr>
          <a:xfrm>
            <a:off x="457200" y="1151335"/>
            <a:ext cx="4040100" cy="480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480"/>
              </a:spcBef>
              <a:spcAft>
                <a:spcPts val="0"/>
              </a:spcAft>
              <a:buSzPts val="2400"/>
              <a:buNone/>
              <a:defRPr b="1" sz="2400"/>
            </a:lvl1pPr>
            <a:lvl2pPr indent="-228600" lvl="1" marL="914400" rtl="0" algn="l">
              <a:spcBef>
                <a:spcPts val="4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rtl="0" algn="l">
              <a:spcBef>
                <a:spcPts val="36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rtl="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b="1" sz="1600"/>
            </a:lvl4pPr>
            <a:lvl5pPr indent="-228600" lvl="4" marL="2286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76" name="Google Shape;76;p18"/>
          <p:cNvSpPr txBox="1"/>
          <p:nvPr>
            <p:ph idx="2" type="body"/>
          </p:nvPr>
        </p:nvSpPr>
        <p:spPr>
          <a:xfrm>
            <a:off x="457200" y="1631156"/>
            <a:ext cx="4040100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rtl="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355600" lvl="1" marL="914400" rtl="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2pPr>
            <a:lvl3pPr indent="-320039" lvl="2" marL="1371600" rtl="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 sz="1800"/>
            </a:lvl3pPr>
            <a:lvl4pPr indent="-330200" lvl="3" marL="1828800" rtl="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–"/>
              <a:defRPr sz="1600"/>
            </a:lvl4pPr>
            <a:lvl5pPr indent="-330200" lvl="4" marL="2286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77" name="Google Shape;77;p18"/>
          <p:cNvSpPr txBox="1"/>
          <p:nvPr>
            <p:ph idx="3" type="body"/>
          </p:nvPr>
        </p:nvSpPr>
        <p:spPr>
          <a:xfrm>
            <a:off x="4645025" y="1151335"/>
            <a:ext cx="4041900" cy="480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480"/>
              </a:spcBef>
              <a:spcAft>
                <a:spcPts val="0"/>
              </a:spcAft>
              <a:buSzPts val="2400"/>
              <a:buNone/>
              <a:defRPr b="1" sz="2400"/>
            </a:lvl1pPr>
            <a:lvl2pPr indent="-228600" lvl="1" marL="914400" rtl="0" algn="l">
              <a:spcBef>
                <a:spcPts val="4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rtl="0" algn="l">
              <a:spcBef>
                <a:spcPts val="36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rtl="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b="1" sz="1600"/>
            </a:lvl4pPr>
            <a:lvl5pPr indent="-228600" lvl="4" marL="2286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78" name="Google Shape;78;p18"/>
          <p:cNvSpPr txBox="1"/>
          <p:nvPr>
            <p:ph idx="4" type="body"/>
          </p:nvPr>
        </p:nvSpPr>
        <p:spPr>
          <a:xfrm>
            <a:off x="4645025" y="1631156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rtl="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355600" lvl="1" marL="914400" rtl="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2pPr>
            <a:lvl3pPr indent="-320039" lvl="2" marL="1371600" rtl="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 sz="1800"/>
            </a:lvl3pPr>
            <a:lvl4pPr indent="-330200" lvl="3" marL="1828800" rtl="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–"/>
              <a:defRPr sz="1600"/>
            </a:lvl4pPr>
            <a:lvl5pPr indent="-330200" lvl="4" marL="2286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9"/>
          <p:cNvSpPr txBox="1"/>
          <p:nvPr>
            <p:ph type="title"/>
          </p:nvPr>
        </p:nvSpPr>
        <p:spPr>
          <a:xfrm>
            <a:off x="381000" y="285750"/>
            <a:ext cx="8382000" cy="51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1"/>
          <p:cNvSpPr txBox="1"/>
          <p:nvPr>
            <p:ph type="title"/>
          </p:nvPr>
        </p:nvSpPr>
        <p:spPr>
          <a:xfrm>
            <a:off x="457200" y="204788"/>
            <a:ext cx="3008400" cy="871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21"/>
          <p:cNvSpPr txBox="1"/>
          <p:nvPr>
            <p:ph idx="1" type="body"/>
          </p:nvPr>
        </p:nvSpPr>
        <p:spPr>
          <a:xfrm>
            <a:off x="3575050" y="204788"/>
            <a:ext cx="5111700" cy="438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rtl="0" algn="l">
              <a:spcBef>
                <a:spcPts val="640"/>
              </a:spcBef>
              <a:spcAft>
                <a:spcPts val="0"/>
              </a:spcAft>
              <a:buSzPts val="3200"/>
              <a:buChar char="•"/>
              <a:defRPr sz="3200"/>
            </a:lvl1pPr>
            <a:lvl2pPr indent="-406400" lvl="1" marL="914400" rtl="0" algn="l">
              <a:spcBef>
                <a:spcPts val="560"/>
              </a:spcBef>
              <a:spcAft>
                <a:spcPts val="0"/>
              </a:spcAft>
              <a:buSzPts val="2800"/>
              <a:buChar char="•"/>
              <a:defRPr sz="2800"/>
            </a:lvl2pPr>
            <a:lvl3pPr indent="-350519" lvl="2" marL="1371600" rtl="0" algn="l">
              <a:spcBef>
                <a:spcPts val="480"/>
              </a:spcBef>
              <a:spcAft>
                <a:spcPts val="0"/>
              </a:spcAft>
              <a:buSzPts val="1920"/>
              <a:buChar char="▪"/>
              <a:defRPr sz="2400"/>
            </a:lvl3pPr>
            <a:lvl4pPr indent="-355600" lvl="3" marL="1828800" rtl="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–"/>
              <a:defRPr sz="2000"/>
            </a:lvl4pPr>
            <a:lvl5pPr indent="-355600" lvl="4" marL="2286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indent="-355600" lvl="5" marL="2743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indent="-355600" lvl="6" marL="3200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indent="-355600" lvl="7" marL="3657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indent="-355600" lvl="8" marL="4114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/>
        </p:txBody>
      </p:sp>
      <p:sp>
        <p:nvSpPr>
          <p:cNvPr id="85" name="Google Shape;85;p21"/>
          <p:cNvSpPr txBox="1"/>
          <p:nvPr>
            <p:ph idx="2" type="body"/>
          </p:nvPr>
        </p:nvSpPr>
        <p:spPr>
          <a:xfrm>
            <a:off x="457200" y="1076325"/>
            <a:ext cx="3008400" cy="351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rtl="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rtl="0" algn="l">
              <a:spcBef>
                <a:spcPts val="2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rtl="0" algn="l"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4pPr>
            <a:lvl5pPr indent="-228600" lvl="4" marL="22860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/>
          <p:nvPr>
            <p:ph type="title"/>
          </p:nvPr>
        </p:nvSpPr>
        <p:spPr>
          <a:xfrm>
            <a:off x="1792288" y="3600450"/>
            <a:ext cx="5486400" cy="425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22"/>
          <p:cNvSpPr/>
          <p:nvPr>
            <p:ph idx="2" type="pic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</p:sp>
      <p:sp>
        <p:nvSpPr>
          <p:cNvPr id="89" name="Google Shape;89;p22"/>
          <p:cNvSpPr txBox="1"/>
          <p:nvPr>
            <p:ph idx="1" type="body"/>
          </p:nvPr>
        </p:nvSpPr>
        <p:spPr>
          <a:xfrm>
            <a:off x="1792288" y="4025504"/>
            <a:ext cx="5486400" cy="60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rtl="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rtl="0" algn="l">
              <a:spcBef>
                <a:spcPts val="2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rtl="0" algn="l"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4pPr>
            <a:lvl5pPr indent="-228600" lvl="4" marL="22860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3"/>
          <p:cNvSpPr txBox="1"/>
          <p:nvPr>
            <p:ph type="title"/>
          </p:nvPr>
        </p:nvSpPr>
        <p:spPr>
          <a:xfrm>
            <a:off x="381000" y="285750"/>
            <a:ext cx="8382000" cy="51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23"/>
          <p:cNvSpPr txBox="1"/>
          <p:nvPr>
            <p:ph idx="1" type="body"/>
          </p:nvPr>
        </p:nvSpPr>
        <p:spPr>
          <a:xfrm rot="5400000">
            <a:off x="2828850" y="-1513209"/>
            <a:ext cx="3486300" cy="838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indent="-320039" lvl="2" marL="1371600" rtl="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/>
          <p:nvPr>
            <p:ph type="title"/>
          </p:nvPr>
        </p:nvSpPr>
        <p:spPr>
          <a:xfrm rot="5400000">
            <a:off x="5629200" y="1324050"/>
            <a:ext cx="4172100" cy="209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24"/>
          <p:cNvSpPr txBox="1"/>
          <p:nvPr>
            <p:ph idx="1" type="body"/>
          </p:nvPr>
        </p:nvSpPr>
        <p:spPr>
          <a:xfrm rot="5400000">
            <a:off x="1362000" y="-695250"/>
            <a:ext cx="4172100" cy="613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indent="-320039" lvl="2" marL="1371600" rtl="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7.xml"/><Relationship Id="rId13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19.xml"/><Relationship Id="rId1" Type="http://schemas.openxmlformats.org/officeDocument/2006/relationships/image" Target="../media/image3.jpg"/><Relationship Id="rId2" Type="http://schemas.openxmlformats.org/officeDocument/2006/relationships/image" Target="../media/image2.png"/><Relationship Id="rId3" Type="http://schemas.openxmlformats.org/officeDocument/2006/relationships/image" Target="../media/image4.png"/><Relationship Id="rId4" Type="http://schemas.openxmlformats.org/officeDocument/2006/relationships/image" Target="../media/image1.png"/><Relationship Id="rId9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1.xml"/><Relationship Id="rId16" Type="http://schemas.openxmlformats.org/officeDocument/2006/relationships/theme" Target="../theme/theme2.xml"/><Relationship Id="rId5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4.xml"/><Relationship Id="rId8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81000" y="285750"/>
            <a:ext cx="8382000" cy="51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81000" y="934641"/>
            <a:ext cx="8382000" cy="348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8300" lvl="0" marL="457200" marR="0" rtl="0" algn="l">
              <a:spcBef>
                <a:spcPts val="440"/>
              </a:spcBef>
              <a:spcAft>
                <a:spcPts val="0"/>
              </a:spcAft>
              <a:buClr>
                <a:srgbClr val="FF0000"/>
              </a:buClr>
              <a:buSzPts val="2200"/>
              <a:buFont typeface="Times"/>
              <a:buChar char="•"/>
              <a:defRPr b="0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5F6DB2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0519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1920"/>
              <a:buFont typeface="Noto Sans Symbols"/>
              <a:buChar char="▪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5F6DB2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Google Shape;53;p13"/>
          <p:cNvSpPr txBox="1"/>
          <p:nvPr/>
        </p:nvSpPr>
        <p:spPr>
          <a:xfrm>
            <a:off x="3638550" y="4513660"/>
            <a:ext cx="24861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http://samos.coaps.fsu.edu</a:t>
            </a:r>
            <a:endParaRPr/>
          </a:p>
        </p:txBody>
      </p:sp>
      <p:cxnSp>
        <p:nvCxnSpPr>
          <p:cNvPr id="54" name="Google Shape;54;p13"/>
          <p:cNvCxnSpPr/>
          <p:nvPr/>
        </p:nvCxnSpPr>
        <p:spPr>
          <a:xfrm>
            <a:off x="381000" y="857250"/>
            <a:ext cx="8382000" cy="0"/>
          </a:xfrm>
          <a:prstGeom prst="straightConnector1">
            <a:avLst/>
          </a:prstGeom>
          <a:noFill/>
          <a:ln cap="flat" cmpd="sng" w="28575">
            <a:solidFill>
              <a:srgbClr val="5F6DB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5" name="Google Shape;55;p13"/>
          <p:cNvCxnSpPr/>
          <p:nvPr/>
        </p:nvCxnSpPr>
        <p:spPr>
          <a:xfrm>
            <a:off x="381000" y="4514850"/>
            <a:ext cx="8382000" cy="0"/>
          </a:xfrm>
          <a:prstGeom prst="straightConnector1">
            <a:avLst/>
          </a:prstGeom>
          <a:noFill/>
          <a:ln cap="flat" cmpd="sng" w="19050">
            <a:solidFill>
              <a:srgbClr val="5F6DB2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descr="COAPS_logo" id="56" name="Google Shape;56;p1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8305800" y="4572000"/>
            <a:ext cx="400050" cy="4000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oaa_logo_transparent" id="57" name="Google Shape;57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696200" y="4572000"/>
            <a:ext cx="400050" cy="4000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sf_trans.gif" id="58" name="Google Shape;58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53263" y="4554141"/>
            <a:ext cx="445294" cy="44529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amos" id="59" name="Google Shape;59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77825" y="4629150"/>
            <a:ext cx="3431381" cy="3429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6" r:id="rId12"/>
    <p:sldLayoutId id="2147483667" r:id="rId13"/>
    <p:sldLayoutId id="2147483668" r:id="rId14"/>
    <p:sldLayoutId id="2147483669" r:id="rId1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samos.coaps.fsu.edu/html/mt_shortcourses/shortcourse_01_20_2012.php" TargetMode="External"/><Relationship Id="rId4" Type="http://schemas.openxmlformats.org/officeDocument/2006/relationships/hyperlink" Target="mailto:smith@coaps.fsu.edu" TargetMode="External"/><Relationship Id="rId5" Type="http://schemas.openxmlformats.org/officeDocument/2006/relationships/hyperlink" Target="mailto:Daniel.Wolfe@noaa.gov" TargetMode="External"/><Relationship Id="rId6" Type="http://schemas.openxmlformats.org/officeDocument/2006/relationships/hyperlink" Target="mailto:rolph@coaps.fsu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5"/>
          <p:cNvSpPr txBox="1"/>
          <p:nvPr>
            <p:ph type="title"/>
          </p:nvPr>
        </p:nvSpPr>
        <p:spPr>
          <a:xfrm>
            <a:off x="381000" y="285750"/>
            <a:ext cx="8382000" cy="51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Wrap-Up</a:t>
            </a:r>
            <a:endParaRPr/>
          </a:p>
        </p:txBody>
      </p:sp>
      <p:sp>
        <p:nvSpPr>
          <p:cNvPr id="102" name="Google Shape;102;p25"/>
          <p:cNvSpPr txBox="1"/>
          <p:nvPr>
            <p:ph idx="1" type="body"/>
          </p:nvPr>
        </p:nvSpPr>
        <p:spPr>
          <a:xfrm>
            <a:off x="381000" y="934641"/>
            <a:ext cx="8382000" cy="348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"/>
              <a:t>Thank you for participating!</a:t>
            </a:r>
            <a:endParaRPr/>
          </a:p>
          <a:p>
            <a:pPr indent="0" lvl="1" marL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Times"/>
              <a:buNone/>
            </a:pPr>
            <a:r>
              <a:t/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SzPts val="2200"/>
              <a:buChar char="•"/>
            </a:pPr>
            <a:r>
              <a:rPr lang="en"/>
              <a:t>Course content and presentations will be available at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Times"/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http://samos.coaps.fsu.edu/html/mtshortcourse.php</a:t>
            </a:r>
            <a:r>
              <a:rPr lang="en" u="sng"/>
              <a:t> 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Times"/>
              <a:buNone/>
            </a:pPr>
            <a:r>
              <a:t/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SzPts val="2200"/>
              <a:buChar char="•"/>
            </a:pPr>
            <a:r>
              <a:rPr lang="en"/>
              <a:t>Questions can be sent to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Times"/>
              <a:buNone/>
            </a:pPr>
            <a:r>
              <a:rPr b="1" lang="en"/>
              <a:t>Shawn Smith: </a:t>
            </a:r>
            <a:r>
              <a:rPr b="1" lang="en" u="sng">
                <a:solidFill>
                  <a:schemeClr val="hlink"/>
                </a:solidFill>
                <a:hlinkClick r:id="rId4"/>
              </a:rPr>
              <a:t>smith@coaps.fsu.edu</a:t>
            </a:r>
            <a:endParaRPr b="1"/>
          </a:p>
          <a:p>
            <a:pPr indent="-285750" lvl="1" marL="74295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Times"/>
              <a:buNone/>
            </a:pPr>
            <a:r>
              <a:rPr b="1" lang="en"/>
              <a:t>Kristen Briggs: </a:t>
            </a:r>
            <a:r>
              <a:rPr b="1" lang="en" u="sng">
                <a:solidFill>
                  <a:schemeClr val="hlink"/>
                </a:solidFill>
                <a:hlinkClick r:id="rId5"/>
              </a:rPr>
              <a:t>kbriggs@coaps.fsu.edu</a:t>
            </a:r>
            <a:r>
              <a:rPr b="1" lang="en"/>
              <a:t> 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Times"/>
              <a:buNone/>
            </a:pPr>
            <a:r>
              <a:rPr b="1" lang="en"/>
              <a:t>Marc Castells: </a:t>
            </a:r>
            <a:r>
              <a:rPr b="1" lang="en" u="sng">
                <a:solidFill>
                  <a:schemeClr val="hlink"/>
                </a:solidFill>
                <a:hlinkClick r:id="rId6"/>
              </a:rPr>
              <a:t>mcastells@coaps.fsu.edu</a:t>
            </a:r>
            <a:r>
              <a:rPr b="1" lang="en"/>
              <a:t>	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Times"/>
              <a:buNone/>
            </a:pPr>
            <a:r>
              <a:t/>
            </a:r>
            <a:endParaRPr b="1"/>
          </a:p>
          <a:p>
            <a:pPr indent="-203200" lvl="0" marL="34290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