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22" autoAdjust="0"/>
  </p:normalViewPr>
  <p:slideViewPr>
    <p:cSldViewPr snapToGrid="0">
      <p:cViewPr>
        <p:scale>
          <a:sx n="150" d="100"/>
          <a:sy n="150" d="100"/>
        </p:scale>
        <p:origin x="-1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5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AA944-0CB8-42E0-A268-F81868DAD9EA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434BF-9D6A-49BA-9CC1-FE840DE80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1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Facilitator</a:t>
            </a:r>
            <a:r>
              <a:rPr lang="en-US" baseline="0" dirty="0" smtClean="0"/>
              <a:t> Notes: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TOP: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 sensor, old location aft of satellite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antenna mast near rear of superstructure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(bad data; 9/30/2010)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 LEFT: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Historical data (top 9/29/10, bottom 9/30/10) for nearby Honolulu International Airport (UTC – 10)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 RIGHT: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Ship location (red +) relative to Honolulu International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 P ~ 7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(12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UTC, Vessel at 1007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am local Honolulu at 1014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434BF-9D6A-49BA-9CC1-FE840DE802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Facilitator Notes: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TOP: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 sensor, new location on Flying Bridge (much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farther forward on superstructure;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improved data; 3/17/2010)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Historical data for Sand Island, Midway Islands (date/time columns 1-5, pressure column 13)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BOTTOM: Ship location relative to Sand Island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 P ~ 3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(Ship = 1013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Island = 1016.8 at ~1900 UTC)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434BF-9D6A-49BA-9CC1-FE840DE802F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Facilitator Notes: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Prompt:</a:t>
            </a:r>
            <a:r>
              <a:rPr lang="en-US" baseline="0" dirty="0" smtClean="0"/>
              <a:t> Given sensors that are working correctly at both locations, what might contribute to differences between pressure measurements made at ship and shore locations</a:t>
            </a:r>
            <a:r>
              <a:rPr lang="en-US" dirty="0" smtClean="0"/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Answer:</a:t>
            </a:r>
            <a:r>
              <a:rPr lang="en-US" dirty="0" smtClean="0"/>
              <a:t> station</a:t>
            </a:r>
            <a:r>
              <a:rPr lang="en-US" baseline="0" dirty="0" smtClean="0"/>
              <a:t> height, conversion of pressure to sea </a:t>
            </a:r>
            <a:r>
              <a:rPr lang="en-US" baseline="0" smtClean="0"/>
              <a:t>level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TOP: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Brand new secondary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pressure sensor on bridge wing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(good data; 9/29/2011)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Historical data (top 9/28/11, bottom 9/29/11) for nearby Kona International Airport (UTC -10)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BOTTOM: Ship location relative to Kona International (westernmost point of the island, red star)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 P ~ 1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(12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UTC, Vessel at 1014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am local Kona at 1015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434BF-9D6A-49BA-9CC1-FE840DE802F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8A4EC-887F-4586-91B3-0C725CBF2C48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10256" t="11977" r="33547" b="69202"/>
          <a:stretch>
            <a:fillRect/>
          </a:stretch>
        </p:blipFill>
        <p:spPr bwMode="auto">
          <a:xfrm>
            <a:off x="762000" y="533400"/>
            <a:ext cx="731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 l="22665" t="57834" r="32508" b="26756"/>
          <a:stretch>
            <a:fillRect/>
          </a:stretch>
        </p:blipFill>
        <p:spPr bwMode="auto">
          <a:xfrm>
            <a:off x="228600" y="2286000"/>
            <a:ext cx="548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 l="22665" t="56313" r="32508" b="28658"/>
          <a:stretch>
            <a:fillRect/>
          </a:stretch>
        </p:blipFill>
        <p:spPr bwMode="auto">
          <a:xfrm>
            <a:off x="228601" y="3733801"/>
            <a:ext cx="5486400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rcRect l="22436" t="42205" r="33440" b="5513"/>
          <a:stretch>
            <a:fillRect/>
          </a:stretch>
        </p:blipFill>
        <p:spPr bwMode="auto">
          <a:xfrm>
            <a:off x="5791200" y="2743200"/>
            <a:ext cx="3021177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76600" y="516466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69067" y="2277527"/>
            <a:ext cx="104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Honolulu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42254" y="474129"/>
            <a:ext cx="162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Vessel Pressure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008967" y="1375833"/>
            <a:ext cx="100753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50334" y="4461933"/>
            <a:ext cx="79586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 l="10477" t="12366" r="33462" b="69371"/>
          <a:stretch>
            <a:fillRect/>
          </a:stretch>
        </p:blipFill>
        <p:spPr bwMode="auto">
          <a:xfrm>
            <a:off x="1007546" y="524954"/>
            <a:ext cx="7315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4" cstate="print"/>
          <a:srcRect l="22239" t="57613" r="38367" b="33385"/>
          <a:stretch>
            <a:fillRect/>
          </a:stretch>
        </p:blipFill>
        <p:spPr bwMode="auto">
          <a:xfrm>
            <a:off x="914400" y="2446882"/>
            <a:ext cx="7296150" cy="112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5" cstate="print"/>
          <a:srcRect l="22220" t="26805" r="34729" b="14829"/>
          <a:stretch>
            <a:fillRect/>
          </a:stretch>
        </p:blipFill>
        <p:spPr bwMode="auto">
          <a:xfrm>
            <a:off x="2861744" y="36576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49132" y="465666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28526" y="440284"/>
            <a:ext cx="162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Vessel Pressure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39040" y="2074327"/>
            <a:ext cx="239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Midway Island Mooring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6117177" y="1308100"/>
            <a:ext cx="10244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249333" y="3344333"/>
            <a:ext cx="584200" cy="21166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 l="10148" t="12357" r="33662" b="69772"/>
          <a:stretch>
            <a:fillRect/>
          </a:stretch>
        </p:blipFill>
        <p:spPr bwMode="auto">
          <a:xfrm>
            <a:off x="1075267" y="592670"/>
            <a:ext cx="6848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4" cstate="print"/>
          <a:srcRect l="22772" t="45277" r="32615" b="39313"/>
          <a:stretch>
            <a:fillRect/>
          </a:stretch>
        </p:blipFill>
        <p:spPr bwMode="auto">
          <a:xfrm>
            <a:off x="169334" y="2336806"/>
            <a:ext cx="546916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5" cstate="print"/>
          <a:srcRect l="22772" t="45278" r="32615" b="39693"/>
          <a:stretch>
            <a:fillRect/>
          </a:stretch>
        </p:blipFill>
        <p:spPr bwMode="auto">
          <a:xfrm>
            <a:off x="169334" y="3556006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6" cstate="print"/>
          <a:srcRect l="22220" t="35171" r="33394" b="6464"/>
          <a:stretch>
            <a:fillRect/>
          </a:stretch>
        </p:blipFill>
        <p:spPr bwMode="auto">
          <a:xfrm>
            <a:off x="5808133" y="2370671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76600" y="516466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01521" y="440263"/>
            <a:ext cx="162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Vessel Pressure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69067" y="2277527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Kona Airport</a:t>
            </a:r>
            <a:endParaRPr lang="en-US" dirty="0"/>
          </a:p>
        </p:txBody>
      </p:sp>
      <p:sp>
        <p:nvSpPr>
          <p:cNvPr id="10" name="5-Point Star 9"/>
          <p:cNvSpPr>
            <a:spLocks noChangeAspect="1"/>
          </p:cNvSpPr>
          <p:nvPr/>
        </p:nvSpPr>
        <p:spPr>
          <a:xfrm>
            <a:off x="7145867" y="3310467"/>
            <a:ext cx="137160" cy="13716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123267" y="1295400"/>
            <a:ext cx="9482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50334" y="4182533"/>
            <a:ext cx="67733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318</Words>
  <Application>Microsoft Macintosh PowerPoint</Application>
  <PresentationFormat>On-screen Show (4:3)</PresentationFormat>
  <Paragraphs>40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Kristen Briggs</dc:creator>
  <cp:lastModifiedBy>Shawn Smith</cp:lastModifiedBy>
  <cp:revision>9</cp:revision>
  <dcterms:created xsi:type="dcterms:W3CDTF">2013-01-16T17:55:07Z</dcterms:created>
  <dcterms:modified xsi:type="dcterms:W3CDTF">2014-11-05T19:05:27Z</dcterms:modified>
</cp:coreProperties>
</file>