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4422" autoAdjust="0"/>
  </p:normalViewPr>
  <p:slideViewPr>
    <p:cSldViewPr snapToGrid="0">
      <p:cViewPr>
        <p:scale>
          <a:sx n="150" d="100"/>
          <a:sy n="150" d="100"/>
        </p:scale>
        <p:origin x="-12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A944-0CB8-42E0-A268-F81868DAD9EA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434BF-9D6A-49BA-9CC1-FE840DE802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</a:t>
            </a:r>
            <a:r>
              <a:rPr lang="en-US" baseline="0" dirty="0" smtClean="0"/>
              <a:t> Notes: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old location aft of satellite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antenna mast near rear of superstructure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(bad data; 9/30/2010)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LEFT: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9/29/10, bottom 9/30/10) for nearby Honolulu International Airport (UTC – 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RIGHT: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 location (red +) relative to Honolulu International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1007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Honolulu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Old sensor, new location on Flying Bridge (much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farther forward on superstructure;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data; 3/17/2010)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for Sand Island, Midway Islands (date/time columns 1-5, pressure column 13)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Sand Island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3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(Ship = 1013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Island = 1016.8 at ~1900 UTC)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Facilitator Notes: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Prompt</a:t>
            </a:r>
            <a:r>
              <a:rPr lang="en-US" b="1" dirty="0" smtClean="0"/>
              <a:t>:</a:t>
            </a:r>
            <a:r>
              <a:rPr lang="en-US" baseline="0" dirty="0" smtClean="0"/>
              <a:t> Given sensors that are working correctly at both locations, what might contribute to differences between pressure measurements made at ship and shore locations</a:t>
            </a:r>
            <a:r>
              <a:rPr lang="en-US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Answer:</a:t>
            </a:r>
            <a:r>
              <a:rPr lang="en-US" dirty="0" smtClean="0"/>
              <a:t> station</a:t>
            </a:r>
            <a:r>
              <a:rPr lang="en-US" baseline="0" dirty="0" smtClean="0"/>
              <a:t> height, conversion of pressure to sea </a:t>
            </a:r>
            <a:r>
              <a:rPr lang="en-US" baseline="0" smtClean="0"/>
              <a:t>level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TOP: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 new secondary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 sensor on bridge 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(good data; 9/29/2011)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data (top 9/28/11, bottom 9/29/11) for nearby Kona International Airport (UTC -10)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BOTTOM: Ship location relative to Kona International (westernmost point of the island, red star)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 P ~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(12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UTC, Vessel at 1014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am local Kona at 1015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434BF-9D6A-49BA-9CC1-FE840DE802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8A4EC-887F-4586-91B3-0C725CBF2C48}" type="datetimeFigureOut">
              <a:rPr lang="en-US" smtClean="0"/>
              <a:pPr/>
              <a:t>1/16/13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B07FA-864B-4C55-9B43-2179969256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0256" t="11977" r="33547" b="69202"/>
          <a:stretch>
            <a:fillRect/>
          </a:stretch>
        </p:blipFill>
        <p:spPr bwMode="auto">
          <a:xfrm>
            <a:off x="762000" y="533400"/>
            <a:ext cx="731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 l="22665" t="57834" r="32508" b="26756"/>
          <a:stretch>
            <a:fillRect/>
          </a:stretch>
        </p:blipFill>
        <p:spPr bwMode="auto">
          <a:xfrm>
            <a:off x="228600" y="2286000"/>
            <a:ext cx="548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 l="22665" t="56313" r="32508" b="28658"/>
          <a:stretch>
            <a:fillRect/>
          </a:stretch>
        </p:blipFill>
        <p:spPr bwMode="auto">
          <a:xfrm>
            <a:off x="228601" y="3733801"/>
            <a:ext cx="5486400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 l="22436" t="42205" r="33440" b="5513"/>
          <a:stretch>
            <a:fillRect/>
          </a:stretch>
        </p:blipFill>
        <p:spPr bwMode="auto">
          <a:xfrm>
            <a:off x="5791200" y="2743200"/>
            <a:ext cx="302117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9067" y="2277527"/>
            <a:ext cx="10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Honolulu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2254" y="47412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008967" y="1375833"/>
            <a:ext cx="10075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461933"/>
            <a:ext cx="79586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477" t="12366" r="33462" b="69371"/>
          <a:stretch>
            <a:fillRect/>
          </a:stretch>
        </p:blipFill>
        <p:spPr bwMode="auto">
          <a:xfrm>
            <a:off x="1007546" y="524954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239" t="57613" r="38367" b="33385"/>
          <a:stretch>
            <a:fillRect/>
          </a:stretch>
        </p:blipFill>
        <p:spPr bwMode="auto">
          <a:xfrm>
            <a:off x="914400" y="2446882"/>
            <a:ext cx="7296150" cy="11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220" t="26805" r="34729" b="14829"/>
          <a:stretch>
            <a:fillRect/>
          </a:stretch>
        </p:blipFill>
        <p:spPr bwMode="auto">
          <a:xfrm>
            <a:off x="2861744" y="3657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9132" y="4656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28526" y="440284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39040" y="2074327"/>
            <a:ext cx="239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Midway Island Mooring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117177" y="1308100"/>
            <a:ext cx="10244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10148" t="12357" r="33662" b="69772"/>
          <a:stretch>
            <a:fillRect/>
          </a:stretch>
        </p:blipFill>
        <p:spPr bwMode="auto">
          <a:xfrm>
            <a:off x="1075267" y="592670"/>
            <a:ext cx="6848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 l="22772" t="45277" r="32615" b="39313"/>
          <a:stretch>
            <a:fillRect/>
          </a:stretch>
        </p:blipFill>
        <p:spPr bwMode="auto">
          <a:xfrm>
            <a:off x="169334" y="2336806"/>
            <a:ext cx="546916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5" cstate="print"/>
          <a:srcRect l="22772" t="45278" r="32615" b="39693"/>
          <a:stretch>
            <a:fillRect/>
          </a:stretch>
        </p:blipFill>
        <p:spPr bwMode="auto">
          <a:xfrm>
            <a:off x="169334" y="3556006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6" cstate="print"/>
          <a:srcRect l="22220" t="35171" r="33394" b="6464"/>
          <a:stretch>
            <a:fillRect/>
          </a:stretch>
        </p:blipFill>
        <p:spPr bwMode="auto">
          <a:xfrm>
            <a:off x="5808133" y="2370671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516466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1521" y="440263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9067" y="22775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Kona Airport</a:t>
            </a:r>
            <a:endParaRPr lang="en-US" dirty="0"/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7145867" y="3310467"/>
            <a:ext cx="137160" cy="13716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123267" y="1295400"/>
            <a:ext cx="9482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50334" y="4182533"/>
            <a:ext cx="67733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318</Words>
  <Application>Microsoft Macintosh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Briggs</dc:creator>
  <cp:lastModifiedBy>Kathy Fearon</cp:lastModifiedBy>
  <cp:revision>8</cp:revision>
  <dcterms:created xsi:type="dcterms:W3CDTF">2013-01-16T17:55:07Z</dcterms:created>
  <dcterms:modified xsi:type="dcterms:W3CDTF">2013-01-16T17:56:33Z</dcterms:modified>
</cp:coreProperties>
</file>